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71" r:id="rId1"/>
    <p:sldMasterId id="2147483664" r:id="rId2"/>
    <p:sldMasterId id="2147483684" r:id="rId3"/>
    <p:sldMasterId id="2147483709" r:id="rId4"/>
  </p:sldMasterIdLst>
  <p:notesMasterIdLst>
    <p:notesMasterId r:id="rId21"/>
  </p:notesMasterIdLst>
  <p:handoutMasterIdLst>
    <p:handoutMasterId r:id="rId22"/>
  </p:handoutMasterIdLst>
  <p:sldIdLst>
    <p:sldId id="257" r:id="rId5"/>
    <p:sldId id="388" r:id="rId6"/>
    <p:sldId id="459" r:id="rId7"/>
    <p:sldId id="452" r:id="rId8"/>
    <p:sldId id="455" r:id="rId9"/>
    <p:sldId id="454" r:id="rId10"/>
    <p:sldId id="446" r:id="rId11"/>
    <p:sldId id="453" r:id="rId12"/>
    <p:sldId id="256" r:id="rId13"/>
    <p:sldId id="457" r:id="rId14"/>
    <p:sldId id="458" r:id="rId15"/>
    <p:sldId id="265" r:id="rId16"/>
    <p:sldId id="448" r:id="rId17"/>
    <p:sldId id="449" r:id="rId18"/>
    <p:sldId id="460" r:id="rId19"/>
    <p:sldId id="438" r:id="rId20"/>
  </p:sldIdLst>
  <p:sldSz cx="12188825" cy="6858000"/>
  <p:notesSz cx="6858000" cy="9144000"/>
  <p:embeddedFontLst>
    <p:embeddedFont>
      <p:font typeface="Calibri" panose="020F0502020204030204" pitchFamily="34" charset="0"/>
      <p:regular r:id="rId23"/>
      <p:bold r:id="rId24"/>
      <p:italic r:id="rId25"/>
      <p:boldItalic r:id="rId26"/>
    </p:embeddedFont>
    <p:embeddedFont>
      <p:font typeface="Lato" panose="020F0502020204030203" pitchFamily="34" charset="0"/>
      <p:regular r:id="rId27"/>
      <p:bold r:id="rId28"/>
      <p:italic r:id="rId29"/>
      <p:boldItalic r:id="rId30"/>
    </p:embeddedFont>
    <p:embeddedFont>
      <p:font typeface="Lato ExtraBold" panose="020F0502020204030203" pitchFamily="34" charset="0"/>
      <p:bold r:id="rId31"/>
      <p:boldItalic r:id="rId32"/>
    </p:embeddedFont>
    <p:embeddedFont>
      <p:font typeface="Lato Light" panose="020F0502020204030203" pitchFamily="34"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F8729F-D9B5-D7B4-019E-64F3F07DBFA0}" name="Neal Thurston" initials="NT" userId="S::neal.thurston@ethisphere.com::5158cad8-cc69-42f5-8fb1-7d432fdd6f59" providerId="AD"/>
  <p188:author id="{52239ACF-7AEC-55BC-6F78-79F91DCBBC0E}" name="Tyler Lawrence" initials="TL" userId="S::tyler.lawrence@ethisphere.com::bf13e00d-ca14-4b9a-aacf-52facf04cf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8D4"/>
    <a:srgbClr val="FFFFFF"/>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6DA210-FB5B-4158-B5E0-FEB733F419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8" autoAdjust="0"/>
    <p:restoredTop sz="84472" autoAdjust="0"/>
  </p:normalViewPr>
  <p:slideViewPr>
    <p:cSldViewPr snapToGrid="0">
      <p:cViewPr>
        <p:scale>
          <a:sx n="120" d="100"/>
          <a:sy n="120" d="100"/>
        </p:scale>
        <p:origin x="84" y="84"/>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388"/>
    </p:cViewPr>
  </p:sorterViewPr>
  <p:notesViewPr>
    <p:cSldViewPr snapToGrid="0">
      <p:cViewPr varScale="1">
        <p:scale>
          <a:sx n="86" d="100"/>
          <a:sy n="86" d="100"/>
        </p:scale>
        <p:origin x="35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8/10/relationships/authors" Target="authors.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D822DD-A70E-564D-90DB-85B5EF5070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Date Placeholder 2">
            <a:extLst>
              <a:ext uri="{FF2B5EF4-FFF2-40B4-BE49-F238E27FC236}">
                <a16:creationId xmlns:a16="http://schemas.microsoft.com/office/drawing/2014/main" id="{00485003-4460-ED48-B60A-50F1C61C5D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BA99D9-AD98-6246-A1EF-A901371C6BDF}" type="datetimeFigureOut">
              <a:rPr lang="en-US" smtClean="0">
                <a:latin typeface="Lato" panose="020F0502020204030203" pitchFamily="34" charset="0"/>
                <a:ea typeface="Lato" panose="020F0502020204030203" pitchFamily="34" charset="0"/>
                <a:cs typeface="Lato" panose="020F0502020204030203" pitchFamily="34" charset="0"/>
              </a:rPr>
              <a:t>7/28/2022</a:t>
            </a:fld>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562A9DD7-E6CC-5046-9AA6-FF5EBCFA29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ABEB2792-EB0B-9746-A680-8993BB8720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CDC34D-A48D-FD4C-BFFC-6488D51BE694}" type="slidenum">
              <a:rPr lang="en-US" smtClean="0">
                <a:latin typeface="Lato" panose="020F0502020204030203" pitchFamily="34" charset="0"/>
                <a:ea typeface="Lato" panose="020F0502020204030203" pitchFamily="34" charset="0"/>
                <a:cs typeface="Lato" panose="020F0502020204030203" pitchFamily="34" charset="0"/>
              </a:rPr>
              <a:t>‹#›</a:t>
            </a:fld>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99572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35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10000"/>
              </a:lnSpc>
              <a:spcBef>
                <a:spcPts val="600"/>
              </a:spcBef>
              <a:spcAft>
                <a:spcPts val="0"/>
              </a:spcAft>
              <a:buNone/>
            </a:pPr>
            <a:r>
              <a:rPr lang="en-US" sz="1100" dirty="0">
                <a:effectLst/>
              </a:rPr>
              <a:t>Until now , E&amp;C professionals have been forced to rely on annual (or even less frequent) reviews that provided a piecemeal approach to securing scarce, and sometimes out-of-date, data to inform practices or build a business case. </a:t>
            </a:r>
          </a:p>
          <a:p>
            <a:pPr marL="0" marR="0" indent="0">
              <a:lnSpc>
                <a:spcPct val="110000"/>
              </a:lnSpc>
              <a:spcBef>
                <a:spcPts val="600"/>
              </a:spcBef>
              <a:spcAft>
                <a:spcPts val="0"/>
              </a:spcAft>
              <a:buNone/>
            </a:pPr>
            <a:endParaRPr lang="en-US" sz="1100" dirty="0"/>
          </a:p>
          <a:p>
            <a:pPr marL="0" marR="0" indent="0">
              <a:lnSpc>
                <a:spcPct val="110000"/>
              </a:lnSpc>
              <a:spcBef>
                <a:spcPts val="600"/>
              </a:spcBef>
              <a:spcAft>
                <a:spcPts val="0"/>
              </a:spcAft>
              <a:buNone/>
            </a:pPr>
            <a:r>
              <a:rPr lang="en-US" sz="1100" dirty="0"/>
              <a:t>Today’s complex, evolving E&amp;C landscape requires more efficient, on-demand access to data. Ethisphere’s benchmarking services give compliance professionals targeted data across multiple risk areas – a less time-intensive method to get necessary comparative data, giving compliance groups a competitive advantage. </a:t>
            </a:r>
          </a:p>
          <a:p>
            <a:endParaRPr lang="en-US" dirty="0"/>
          </a:p>
        </p:txBody>
      </p:sp>
    </p:spTree>
    <p:extLst>
      <p:ext uri="{BB962C8B-B14F-4D97-AF65-F5344CB8AC3E}">
        <p14:creationId xmlns:p14="http://schemas.microsoft.com/office/powerpoint/2010/main" val="3625104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1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91EC296-58A4-D740-9088-ECE51138F2CF}"/>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pic>
        <p:nvPicPr>
          <p:cNvPr id="8" name="Google Shape;76;p14">
            <a:extLst>
              <a:ext uri="{FF2B5EF4-FFF2-40B4-BE49-F238E27FC236}">
                <a16:creationId xmlns:a16="http://schemas.microsoft.com/office/drawing/2014/main" id="{97DFB46F-3074-7D45-914B-F135B678B3A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494852" y="6334316"/>
            <a:ext cx="1373647" cy="284860"/>
          </a:xfrm>
          <a:prstGeom prst="rect">
            <a:avLst/>
          </a:prstGeom>
          <a:noFill/>
          <a:ln>
            <a:noFill/>
          </a:ln>
        </p:spPr>
      </p:pic>
      <p:pic>
        <p:nvPicPr>
          <p:cNvPr id="10" name="Picture 9">
            <a:extLst>
              <a:ext uri="{FF2B5EF4-FFF2-40B4-BE49-F238E27FC236}">
                <a16:creationId xmlns:a16="http://schemas.microsoft.com/office/drawing/2014/main" id="{6D8CFE57-7C1D-1C44-81AE-521F9827EB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49726" y="6260796"/>
            <a:ext cx="774754" cy="419467"/>
          </a:xfrm>
          <a:prstGeom prst="rect">
            <a:avLst/>
          </a:prstGeom>
        </p:spPr>
      </p:pic>
      <p:sp>
        <p:nvSpPr>
          <p:cNvPr id="12" name="TextBox 11">
            <a:extLst>
              <a:ext uri="{FF2B5EF4-FFF2-40B4-BE49-F238E27FC236}">
                <a16:creationId xmlns:a16="http://schemas.microsoft.com/office/drawing/2014/main" id="{8A3F2C41-E6F2-7C4D-AC66-57244A880FF9}"/>
              </a:ext>
            </a:extLst>
          </p:cNvPr>
          <p:cNvSpPr txBox="1"/>
          <p:nvPr userDrawn="1"/>
        </p:nvSpPr>
        <p:spPr>
          <a:xfrm>
            <a:off x="546099" y="613955"/>
            <a:ext cx="4558938"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SECTION TITLE</a:t>
            </a:r>
          </a:p>
        </p:txBody>
      </p:sp>
      <p:sp>
        <p:nvSpPr>
          <p:cNvPr id="14" name="TextBox 13">
            <a:extLst>
              <a:ext uri="{FF2B5EF4-FFF2-40B4-BE49-F238E27FC236}">
                <a16:creationId xmlns:a16="http://schemas.microsoft.com/office/drawing/2014/main" id="{551EAA5A-1D9E-A141-88BD-D7E6DCF02FA8}"/>
              </a:ext>
            </a:extLst>
          </p:cNvPr>
          <p:cNvSpPr txBox="1"/>
          <p:nvPr userDrawn="1"/>
        </p:nvSpPr>
        <p:spPr>
          <a:xfrm>
            <a:off x="545011" y="996033"/>
            <a:ext cx="4558938"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3600" b="1" i="0" u="none" strike="noStrike" kern="1200" cap="none" spc="0" normalizeH="0" baseline="0" noProof="0" dirty="0">
                <a:ln>
                  <a:noFill/>
                </a:ln>
                <a:solidFill>
                  <a:srgbClr val="19232C"/>
                </a:solidFill>
                <a:effectLst/>
                <a:uLnTx/>
                <a:uFillTx/>
                <a:latin typeface="Lato" panose="020F0502020204030203" pitchFamily="34" charset="0"/>
                <a:ea typeface="Lato" panose="020F0502020204030203" pitchFamily="34" charset="0"/>
                <a:cs typeface="Lato" panose="020F0502020204030203" pitchFamily="34" charset="0"/>
              </a:rPr>
              <a:t>HEADING EXAMPLE</a:t>
            </a:r>
            <a:endPar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5BEBD6CA-ECCF-104B-830B-8F276FC8BDED}"/>
              </a:ext>
            </a:extLst>
          </p:cNvPr>
          <p:cNvSpPr txBox="1"/>
          <p:nvPr userDrawn="1"/>
        </p:nvSpPr>
        <p:spPr>
          <a:xfrm>
            <a:off x="545011" y="1713810"/>
            <a:ext cx="4558938"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2400" b="0" i="0" u="none" strike="noStrike" kern="1200" cap="none" spc="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Sub-heading example</a:t>
            </a:r>
          </a:p>
        </p:txBody>
      </p:sp>
      <p:sp>
        <p:nvSpPr>
          <p:cNvPr id="19" name="TextBox 18">
            <a:extLst>
              <a:ext uri="{FF2B5EF4-FFF2-40B4-BE49-F238E27FC236}">
                <a16:creationId xmlns:a16="http://schemas.microsoft.com/office/drawing/2014/main" id="{DB70E485-DB66-344F-8EB4-48A879D73A35}"/>
              </a:ext>
            </a:extLst>
          </p:cNvPr>
          <p:cNvSpPr txBox="1"/>
          <p:nvPr userDrawn="1"/>
        </p:nvSpPr>
        <p:spPr>
          <a:xfrm>
            <a:off x="545011" y="2340827"/>
            <a:ext cx="4558938" cy="159530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Click to add your text</a:t>
            </a:r>
          </a:p>
          <a:p>
            <a:pPr marL="685800" marR="0" lvl="1"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Third level</a:t>
            </a:r>
          </a:p>
          <a:p>
            <a:pPr marL="1600200" marR="0" lvl="3"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Fifth level</a:t>
            </a:r>
          </a:p>
        </p:txBody>
      </p:sp>
      <p:sp>
        <p:nvSpPr>
          <p:cNvPr id="20" name="TextBox 19">
            <a:extLst>
              <a:ext uri="{FF2B5EF4-FFF2-40B4-BE49-F238E27FC236}">
                <a16:creationId xmlns:a16="http://schemas.microsoft.com/office/drawing/2014/main" id="{BA04C5AC-38A4-7548-BBF4-EF4D566219CB}"/>
              </a:ext>
            </a:extLst>
          </p:cNvPr>
          <p:cNvSpPr txBox="1"/>
          <p:nvPr userDrawn="1"/>
        </p:nvSpPr>
        <p:spPr>
          <a:xfrm>
            <a:off x="7155904" y="6335487"/>
            <a:ext cx="4558938" cy="313932"/>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PRESENTATION STYLES</a:t>
            </a:r>
          </a:p>
        </p:txBody>
      </p:sp>
      <p:sp>
        <p:nvSpPr>
          <p:cNvPr id="21" name="Rectangle 20">
            <a:extLst>
              <a:ext uri="{FF2B5EF4-FFF2-40B4-BE49-F238E27FC236}">
                <a16:creationId xmlns:a16="http://schemas.microsoft.com/office/drawing/2014/main" id="{59356D5B-4B25-8142-A266-513B639AE3A1}"/>
              </a:ext>
            </a:extLst>
          </p:cNvPr>
          <p:cNvSpPr/>
          <p:nvPr userDrawn="1"/>
        </p:nvSpPr>
        <p:spPr>
          <a:xfrm>
            <a:off x="640080" y="5029200"/>
            <a:ext cx="541595" cy="541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A13D63-D941-6640-97F6-3EB4753E8E16}"/>
              </a:ext>
            </a:extLst>
          </p:cNvPr>
          <p:cNvSpPr/>
          <p:nvPr userDrawn="1"/>
        </p:nvSpPr>
        <p:spPr>
          <a:xfrm>
            <a:off x="1280160" y="5029200"/>
            <a:ext cx="541595" cy="541595"/>
          </a:xfrm>
          <a:prstGeom prst="rect">
            <a:avLst/>
          </a:prstGeom>
          <a:solidFill>
            <a:schemeClr val="bg2"/>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292A2E9-FF0F-DE4C-9BA0-C3E0ABDDBA64}"/>
              </a:ext>
            </a:extLst>
          </p:cNvPr>
          <p:cNvSpPr/>
          <p:nvPr userDrawn="1"/>
        </p:nvSpPr>
        <p:spPr>
          <a:xfrm>
            <a:off x="1920240" y="5028095"/>
            <a:ext cx="541595" cy="541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43993CD-E890-5744-A471-8CF611BCC263}"/>
              </a:ext>
            </a:extLst>
          </p:cNvPr>
          <p:cNvSpPr/>
          <p:nvPr userDrawn="1"/>
        </p:nvSpPr>
        <p:spPr>
          <a:xfrm>
            <a:off x="2573383" y="5028095"/>
            <a:ext cx="541595" cy="541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BBF18EB-C541-DD46-A3D9-3B6355E6DB4B}"/>
              </a:ext>
            </a:extLst>
          </p:cNvPr>
          <p:cNvSpPr/>
          <p:nvPr userDrawn="1"/>
        </p:nvSpPr>
        <p:spPr>
          <a:xfrm>
            <a:off x="3226526" y="5028095"/>
            <a:ext cx="541595" cy="5415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9104E42-E191-1247-AA26-D071197FB28B}"/>
              </a:ext>
            </a:extLst>
          </p:cNvPr>
          <p:cNvSpPr/>
          <p:nvPr userDrawn="1"/>
        </p:nvSpPr>
        <p:spPr>
          <a:xfrm>
            <a:off x="3866606" y="5028095"/>
            <a:ext cx="541595" cy="541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9A74B31-E323-474F-B0D4-A7BF291CAF69}"/>
              </a:ext>
            </a:extLst>
          </p:cNvPr>
          <p:cNvSpPr/>
          <p:nvPr userDrawn="1"/>
        </p:nvSpPr>
        <p:spPr>
          <a:xfrm>
            <a:off x="4519749" y="5028095"/>
            <a:ext cx="541595" cy="5415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67C28B4-F7CB-DA49-AE4E-C599B8310377}"/>
              </a:ext>
            </a:extLst>
          </p:cNvPr>
          <p:cNvSpPr/>
          <p:nvPr userDrawn="1"/>
        </p:nvSpPr>
        <p:spPr>
          <a:xfrm>
            <a:off x="5159829" y="5028095"/>
            <a:ext cx="541595" cy="5415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CA97CC3-60E8-4D41-94DD-AF0DBAD2121F}"/>
              </a:ext>
            </a:extLst>
          </p:cNvPr>
          <p:cNvSpPr/>
          <p:nvPr userDrawn="1"/>
        </p:nvSpPr>
        <p:spPr>
          <a:xfrm>
            <a:off x="5799909" y="5028095"/>
            <a:ext cx="541595" cy="5415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F9834260-1F4C-294A-BCDE-74D5EBCA5810}"/>
              </a:ext>
            </a:extLst>
          </p:cNvPr>
          <p:cNvSpPr txBox="1"/>
          <p:nvPr userDrawn="1"/>
        </p:nvSpPr>
        <p:spPr>
          <a:xfrm>
            <a:off x="6097814" y="600892"/>
            <a:ext cx="4558938"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16pt, Uppercase, Font: Lato</a:t>
            </a:r>
          </a:p>
        </p:txBody>
      </p:sp>
      <p:sp>
        <p:nvSpPr>
          <p:cNvPr id="31" name="TextBox 30">
            <a:extLst>
              <a:ext uri="{FF2B5EF4-FFF2-40B4-BE49-F238E27FC236}">
                <a16:creationId xmlns:a16="http://schemas.microsoft.com/office/drawing/2014/main" id="{4E6F499F-94BF-5943-9581-AA5EDE9874A8}"/>
              </a:ext>
            </a:extLst>
          </p:cNvPr>
          <p:cNvSpPr txBox="1"/>
          <p:nvPr userDrawn="1"/>
        </p:nvSpPr>
        <p:spPr>
          <a:xfrm>
            <a:off x="7235460" y="4897550"/>
            <a:ext cx="4133881"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2800" b="1" i="0" u="none" strike="noStrike" kern="1200" cap="none" spc="0" normalizeH="0" baseline="0" noProof="0" dirty="0">
                <a:ln>
                  <a:noFill/>
                </a:ln>
                <a:solidFill>
                  <a:srgbClr val="19232C"/>
                </a:solidFill>
                <a:effectLst/>
                <a:uLnTx/>
                <a:uFillTx/>
                <a:latin typeface="Lato" panose="020F0502020204030203" pitchFamily="34" charset="0"/>
                <a:ea typeface="Lato" panose="020F0502020204030203" pitchFamily="34" charset="0"/>
                <a:cs typeface="Lato" panose="020F0502020204030203" pitchFamily="34" charset="0"/>
              </a:rPr>
              <a:t>PRESENTATION FONT</a:t>
            </a:r>
            <a:endParaRPr kumimoji="0" lang="en-US" sz="105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2" name="TextBox 31">
            <a:extLst>
              <a:ext uri="{FF2B5EF4-FFF2-40B4-BE49-F238E27FC236}">
                <a16:creationId xmlns:a16="http://schemas.microsoft.com/office/drawing/2014/main" id="{112DB849-6043-4F46-9A76-88351A8851C8}"/>
              </a:ext>
            </a:extLst>
          </p:cNvPr>
          <p:cNvSpPr txBox="1"/>
          <p:nvPr userDrawn="1"/>
        </p:nvSpPr>
        <p:spPr>
          <a:xfrm>
            <a:off x="7263883" y="5402140"/>
            <a:ext cx="4053206"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LATO</a:t>
            </a:r>
          </a:p>
        </p:txBody>
      </p:sp>
      <p:sp>
        <p:nvSpPr>
          <p:cNvPr id="33" name="TextBox 32">
            <a:extLst>
              <a:ext uri="{FF2B5EF4-FFF2-40B4-BE49-F238E27FC236}">
                <a16:creationId xmlns:a16="http://schemas.microsoft.com/office/drawing/2014/main" id="{B212A171-E4EC-424F-BEE9-589BAB9EC855}"/>
              </a:ext>
            </a:extLst>
          </p:cNvPr>
          <p:cNvSpPr txBox="1"/>
          <p:nvPr userDrawn="1"/>
        </p:nvSpPr>
        <p:spPr>
          <a:xfrm>
            <a:off x="6097814" y="1110343"/>
            <a:ext cx="4558938"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36pt, Uppercase, Font: Lato</a:t>
            </a:r>
          </a:p>
        </p:txBody>
      </p:sp>
      <p:sp>
        <p:nvSpPr>
          <p:cNvPr id="34" name="TextBox 33">
            <a:extLst>
              <a:ext uri="{FF2B5EF4-FFF2-40B4-BE49-F238E27FC236}">
                <a16:creationId xmlns:a16="http://schemas.microsoft.com/office/drawing/2014/main" id="{302EA519-7BBD-534E-85F2-94839995C080}"/>
              </a:ext>
            </a:extLst>
          </p:cNvPr>
          <p:cNvSpPr txBox="1"/>
          <p:nvPr userDrawn="1"/>
        </p:nvSpPr>
        <p:spPr>
          <a:xfrm>
            <a:off x="6097814" y="1802676"/>
            <a:ext cx="4558938"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24pt, Sentence case, Font: Lato</a:t>
            </a:r>
          </a:p>
        </p:txBody>
      </p:sp>
      <p:sp>
        <p:nvSpPr>
          <p:cNvPr id="35" name="TextBox 34">
            <a:extLst>
              <a:ext uri="{FF2B5EF4-FFF2-40B4-BE49-F238E27FC236}">
                <a16:creationId xmlns:a16="http://schemas.microsoft.com/office/drawing/2014/main" id="{D577048C-3E20-5646-A8F7-2254221D4A0F}"/>
              </a:ext>
            </a:extLst>
          </p:cNvPr>
          <p:cNvSpPr txBox="1"/>
          <p:nvPr userDrawn="1"/>
        </p:nvSpPr>
        <p:spPr>
          <a:xfrm>
            <a:off x="6110877" y="2390504"/>
            <a:ext cx="4558938" cy="3139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Variable size, Font: Lato</a:t>
            </a:r>
          </a:p>
        </p:txBody>
      </p:sp>
      <p:cxnSp>
        <p:nvCxnSpPr>
          <p:cNvPr id="37" name="Straight Connector 36">
            <a:extLst>
              <a:ext uri="{FF2B5EF4-FFF2-40B4-BE49-F238E27FC236}">
                <a16:creationId xmlns:a16="http://schemas.microsoft.com/office/drawing/2014/main" id="{8E55CEB4-619E-C542-B3D1-79863FBFE94B}"/>
              </a:ext>
            </a:extLst>
          </p:cNvPr>
          <p:cNvCxnSpPr/>
          <p:nvPr userDrawn="1"/>
        </p:nvCxnSpPr>
        <p:spPr>
          <a:xfrm>
            <a:off x="2824480" y="731520"/>
            <a:ext cx="31583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DAA04F-E21A-9943-A7F0-506394EFD369}"/>
              </a:ext>
            </a:extLst>
          </p:cNvPr>
          <p:cNvCxnSpPr>
            <a:cxnSpLocks/>
          </p:cNvCxnSpPr>
          <p:nvPr userDrawn="1"/>
        </p:nvCxnSpPr>
        <p:spPr>
          <a:xfrm>
            <a:off x="5159829" y="1240971"/>
            <a:ext cx="822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5549D22-ADB4-5F46-9C80-9E0B7E75A789}"/>
              </a:ext>
            </a:extLst>
          </p:cNvPr>
          <p:cNvCxnSpPr>
            <a:cxnSpLocks/>
          </p:cNvCxnSpPr>
          <p:nvPr userDrawn="1"/>
        </p:nvCxnSpPr>
        <p:spPr>
          <a:xfrm>
            <a:off x="3644538" y="1933303"/>
            <a:ext cx="23382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A66BFA-E30E-094E-A08F-882A9D6DFC5D}"/>
              </a:ext>
            </a:extLst>
          </p:cNvPr>
          <p:cNvCxnSpPr>
            <a:cxnSpLocks/>
          </p:cNvCxnSpPr>
          <p:nvPr userDrawn="1"/>
        </p:nvCxnSpPr>
        <p:spPr>
          <a:xfrm>
            <a:off x="3114978" y="2521131"/>
            <a:ext cx="286781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6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Title Dark Image">
    <p:bg>
      <p:bgPr>
        <a:solidFill>
          <a:schemeClr val="bg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1182816" y="3429000"/>
            <a:ext cx="9823192" cy="9271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0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1908986" y="4356101"/>
            <a:ext cx="8370852" cy="1219200"/>
          </a:xfrm>
          <a:prstGeom prst="rect">
            <a:avLst/>
          </a:prstGeom>
        </p:spPr>
        <p:txBody>
          <a:bodyPr spcFirstLastPara="1" wrap="square" lIns="91425" tIns="91425" rIns="91425" bIns="91425" anchor="t" anchorCtr="0">
            <a:normAutofit/>
          </a:bodyPr>
          <a:lstStyle>
            <a:lvl1pPr marL="0" lvl="0" indent="0" algn="ctr">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814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useBgFill="1">
        <p:nvSpPr>
          <p:cNvPr id="4" name="Picture Placeholder 3">
            <a:extLst>
              <a:ext uri="{FF2B5EF4-FFF2-40B4-BE49-F238E27FC236}">
                <a16:creationId xmlns:a16="http://schemas.microsoft.com/office/drawing/2014/main" id="{FAC7D576-BD94-C94C-A0A2-FD557F71F19E}"/>
              </a:ext>
            </a:extLst>
          </p:cNvPr>
          <p:cNvSpPr>
            <a:spLocks noGrp="1"/>
          </p:cNvSpPr>
          <p:nvPr>
            <p:ph type="pic" sz="quarter" idx="13" hasCustomPrompt="1"/>
          </p:nvPr>
        </p:nvSpPr>
        <p:spPr>
          <a:xfrm>
            <a:off x="0" y="0"/>
            <a:ext cx="12188825" cy="3086100"/>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a photo</a:t>
            </a:r>
          </a:p>
        </p:txBody>
      </p:sp>
      <p:pic>
        <p:nvPicPr>
          <p:cNvPr id="8" name="Picture 7">
            <a:extLst>
              <a:ext uri="{FF2B5EF4-FFF2-40B4-BE49-F238E27FC236}">
                <a16:creationId xmlns:a16="http://schemas.microsoft.com/office/drawing/2014/main" id="{6C58E23A-B67F-D544-B9BA-EC450320447B}"/>
              </a:ext>
            </a:extLst>
          </p:cNvPr>
          <p:cNvPicPr>
            <a:picLocks noChangeAspect="1"/>
          </p:cNvPicPr>
          <p:nvPr userDrawn="1"/>
        </p:nvPicPr>
        <p:blipFill>
          <a:blip r:embed="rId2"/>
          <a:stretch>
            <a:fillRect/>
          </a:stretch>
        </p:blipFill>
        <p:spPr>
          <a:xfrm>
            <a:off x="538301" y="6391983"/>
            <a:ext cx="1299631" cy="222794"/>
          </a:xfrm>
          <a:prstGeom prst="rect">
            <a:avLst/>
          </a:prstGeom>
        </p:spPr>
      </p:pic>
      <p:pic>
        <p:nvPicPr>
          <p:cNvPr id="12" name="Picture 11">
            <a:extLst>
              <a:ext uri="{FF2B5EF4-FFF2-40B4-BE49-F238E27FC236}">
                <a16:creationId xmlns:a16="http://schemas.microsoft.com/office/drawing/2014/main" id="{B8282CBD-3362-9842-82E1-864492295F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287870722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Title Dark Split Left">
    <p:bg>
      <p:bgPr>
        <a:solidFill>
          <a:schemeClr val="bg1"/>
        </a:solidFill>
        <a:effectLst/>
      </p:bgPr>
    </p:bg>
    <p:spTree>
      <p:nvGrpSpPr>
        <p:cNvPr id="1" name="Shape 9"/>
        <p:cNvGrpSpPr/>
        <p:nvPr/>
      </p:nvGrpSpPr>
      <p:grpSpPr>
        <a:xfrm>
          <a:off x="0" y="0"/>
          <a:ext cx="0" cy="0"/>
          <a:chOff x="0" y="0"/>
          <a:chExt cx="0" cy="0"/>
        </a:xfrm>
      </p:grpSpPr>
      <p:pic>
        <p:nvPicPr>
          <p:cNvPr id="9" name="Picture 8">
            <a:extLst>
              <a:ext uri="{FF2B5EF4-FFF2-40B4-BE49-F238E27FC236}">
                <a16:creationId xmlns:a16="http://schemas.microsoft.com/office/drawing/2014/main" id="{255D462D-3817-9249-ADE1-FFF3F96FDB67}"/>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useBgFill="1">
        <p:nvSpPr>
          <p:cNvPr id="8" name="Picture Placeholder 3">
            <a:extLst>
              <a:ext uri="{FF2B5EF4-FFF2-40B4-BE49-F238E27FC236}">
                <a16:creationId xmlns:a16="http://schemas.microsoft.com/office/drawing/2014/main" id="{C853668A-B3EF-9A47-B393-753BD30BE8B1}"/>
              </a:ext>
            </a:extLst>
          </p:cNvPr>
          <p:cNvSpPr>
            <a:spLocks noGrp="1"/>
          </p:cNvSpPr>
          <p:nvPr>
            <p:ph type="pic" sz="quarter" idx="13" hasCustomPrompt="1"/>
          </p:nvPr>
        </p:nvSpPr>
        <p:spPr>
          <a:xfrm>
            <a:off x="5947655" y="323051"/>
            <a:ext cx="5792789" cy="5630608"/>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a photo</a:t>
            </a:r>
          </a:p>
        </p:txBody>
      </p:sp>
      <p:sp>
        <p:nvSpPr>
          <p:cNvPr id="10" name="Google Shape;10;p2"/>
          <p:cNvSpPr txBox="1">
            <a:spLocks noGrp="1"/>
          </p:cNvSpPr>
          <p:nvPr>
            <p:ph type="ctrTitle" hasCustomPrompt="1"/>
          </p:nvPr>
        </p:nvSpPr>
        <p:spPr>
          <a:xfrm>
            <a:off x="528534" y="1186567"/>
            <a:ext cx="4397796" cy="1522343"/>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523815" y="2731771"/>
            <a:ext cx="4905435" cy="2708910"/>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pic>
        <p:nvPicPr>
          <p:cNvPr id="14" name="Picture 13">
            <a:extLst>
              <a:ext uri="{FF2B5EF4-FFF2-40B4-BE49-F238E27FC236}">
                <a16:creationId xmlns:a16="http://schemas.microsoft.com/office/drawing/2014/main" id="{BEE7F587-812B-CD41-9A81-BCBF76611A21}"/>
              </a:ext>
            </a:extLst>
          </p:cNvPr>
          <p:cNvPicPr>
            <a:picLocks noChangeAspect="1"/>
          </p:cNvPicPr>
          <p:nvPr userDrawn="1"/>
        </p:nvPicPr>
        <p:blipFill>
          <a:blip r:embed="rId3"/>
          <a:stretch>
            <a:fillRect/>
          </a:stretch>
        </p:blipFill>
        <p:spPr>
          <a:xfrm>
            <a:off x="538301" y="6391983"/>
            <a:ext cx="1299631" cy="222794"/>
          </a:xfrm>
          <a:prstGeom prst="rect">
            <a:avLst/>
          </a:prstGeom>
        </p:spPr>
      </p:pic>
      <p:pic>
        <p:nvPicPr>
          <p:cNvPr id="15" name="Picture 14">
            <a:extLst>
              <a:ext uri="{FF2B5EF4-FFF2-40B4-BE49-F238E27FC236}">
                <a16:creationId xmlns:a16="http://schemas.microsoft.com/office/drawing/2014/main" id="{863559E6-B88E-344D-B793-014FB4D0BF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361710967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Title Dark Split Right">
    <p:bg>
      <p:bgPr>
        <a:solidFill>
          <a:schemeClr val="bg1"/>
        </a:solidFill>
        <a:effectLst/>
      </p:bgPr>
    </p:bg>
    <p:spTree>
      <p:nvGrpSpPr>
        <p:cNvPr id="1" name="Shape 9"/>
        <p:cNvGrpSpPr/>
        <p:nvPr/>
      </p:nvGrpSpPr>
      <p:grpSpPr>
        <a:xfrm>
          <a:off x="0" y="0"/>
          <a:ext cx="0" cy="0"/>
          <a:chOff x="0" y="0"/>
          <a:chExt cx="0" cy="0"/>
        </a:xfrm>
      </p:grpSpPr>
      <p:pic>
        <p:nvPicPr>
          <p:cNvPr id="9" name="Picture 8">
            <a:extLst>
              <a:ext uri="{FF2B5EF4-FFF2-40B4-BE49-F238E27FC236}">
                <a16:creationId xmlns:a16="http://schemas.microsoft.com/office/drawing/2014/main" id="{58D86FEA-C6C0-E94C-B228-8C3F20135B1A}"/>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6325178" y="-1"/>
            <a:ext cx="7046260" cy="6858001"/>
          </a:xfrm>
          <a:prstGeom prst="rect">
            <a:avLst/>
          </a:prstGeom>
        </p:spPr>
      </p:pic>
      <p:sp useBgFill="1">
        <p:nvSpPr>
          <p:cNvPr id="8" name="Picture Placeholder 3">
            <a:extLst>
              <a:ext uri="{FF2B5EF4-FFF2-40B4-BE49-F238E27FC236}">
                <a16:creationId xmlns:a16="http://schemas.microsoft.com/office/drawing/2014/main" id="{C853668A-B3EF-9A47-B393-753BD30BE8B1}"/>
              </a:ext>
            </a:extLst>
          </p:cNvPr>
          <p:cNvSpPr>
            <a:spLocks noGrp="1"/>
          </p:cNvSpPr>
          <p:nvPr>
            <p:ph type="pic" sz="quarter" idx="13" hasCustomPrompt="1"/>
          </p:nvPr>
        </p:nvSpPr>
        <p:spPr>
          <a:xfrm>
            <a:off x="532389" y="323051"/>
            <a:ext cx="5792789" cy="5630608"/>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a photo</a:t>
            </a:r>
          </a:p>
        </p:txBody>
      </p:sp>
      <p:sp>
        <p:nvSpPr>
          <p:cNvPr id="10" name="Google Shape;10;p2"/>
          <p:cNvSpPr txBox="1">
            <a:spLocks noGrp="1"/>
          </p:cNvSpPr>
          <p:nvPr>
            <p:ph type="ctrTitle" hasCustomPrompt="1"/>
          </p:nvPr>
        </p:nvSpPr>
        <p:spPr>
          <a:xfrm>
            <a:off x="6755720" y="1186567"/>
            <a:ext cx="4397796" cy="1522343"/>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6751001" y="2731771"/>
            <a:ext cx="4905435" cy="2708910"/>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pic>
        <p:nvPicPr>
          <p:cNvPr id="14" name="Picture 13">
            <a:extLst>
              <a:ext uri="{FF2B5EF4-FFF2-40B4-BE49-F238E27FC236}">
                <a16:creationId xmlns:a16="http://schemas.microsoft.com/office/drawing/2014/main" id="{0599ADF0-E4ED-634C-B159-C3DB793A9071}"/>
              </a:ext>
            </a:extLst>
          </p:cNvPr>
          <p:cNvPicPr>
            <a:picLocks noChangeAspect="1"/>
          </p:cNvPicPr>
          <p:nvPr userDrawn="1"/>
        </p:nvPicPr>
        <p:blipFill>
          <a:blip r:embed="rId3"/>
          <a:stretch>
            <a:fillRect/>
          </a:stretch>
        </p:blipFill>
        <p:spPr>
          <a:xfrm>
            <a:off x="538301" y="6391983"/>
            <a:ext cx="1299631" cy="222794"/>
          </a:xfrm>
          <a:prstGeom prst="rect">
            <a:avLst/>
          </a:prstGeom>
        </p:spPr>
      </p:pic>
      <p:pic>
        <p:nvPicPr>
          <p:cNvPr id="15" name="Picture 14">
            <a:extLst>
              <a:ext uri="{FF2B5EF4-FFF2-40B4-BE49-F238E27FC236}">
                <a16:creationId xmlns:a16="http://schemas.microsoft.com/office/drawing/2014/main" id="{0E14ED7F-CB22-E643-993C-8C90D1439E4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639951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userDrawn="1">
  <p:cSld name="Title Light Full">
    <p:bg>
      <p:bgRef idx="1001">
        <a:schemeClr val="bg1"/>
      </p:bgRef>
    </p:bg>
    <p:spTree>
      <p:nvGrpSpPr>
        <p:cNvPr id="1" name="Shape 9"/>
        <p:cNvGrpSpPr/>
        <p:nvPr/>
      </p:nvGrpSpPr>
      <p:grpSpPr>
        <a:xfrm>
          <a:off x="0" y="0"/>
          <a:ext cx="0" cy="0"/>
          <a:chOff x="0" y="0"/>
          <a:chExt cx="0" cy="0"/>
        </a:xfrm>
      </p:grpSpPr>
      <p:pic>
        <p:nvPicPr>
          <p:cNvPr id="7" name="Picture 6">
            <a:extLst>
              <a:ext uri="{FF2B5EF4-FFF2-40B4-BE49-F238E27FC236}">
                <a16:creationId xmlns:a16="http://schemas.microsoft.com/office/drawing/2014/main" id="{1575F3AB-1B0F-6144-86B6-3FB5EBE5AD0A}"/>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8" name="Picture 7">
            <a:extLst>
              <a:ext uri="{FF2B5EF4-FFF2-40B4-BE49-F238E27FC236}">
                <a16:creationId xmlns:a16="http://schemas.microsoft.com/office/drawing/2014/main" id="{688754C0-D38F-9348-B803-4F070216DD0F}"/>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1182816" y="1226385"/>
            <a:ext cx="9823192" cy="2202615"/>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0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1908986" y="3429000"/>
            <a:ext cx="8370852" cy="1522343"/>
          </a:xfrm>
          <a:prstGeom prst="rect">
            <a:avLst/>
          </a:prstGeom>
        </p:spPr>
        <p:txBody>
          <a:bodyPr spcFirstLastPara="1" wrap="square" lIns="91425" tIns="91425" rIns="91425" bIns="91425" anchor="t" anchorCtr="0">
            <a:normAutofit/>
          </a:bodyPr>
          <a:lstStyle>
            <a:lvl1pPr marL="0" lvl="0" indent="0" algn="ctr">
              <a:lnSpc>
                <a:spcPct val="100000"/>
              </a:lnSpc>
              <a:spcBef>
                <a:spcPts val="0"/>
              </a:spcBef>
              <a:spcAft>
                <a:spcPts val="0"/>
              </a:spcAft>
              <a:buSzPts val="2800"/>
              <a:buNone/>
              <a:defRPr sz="200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Tree>
    <p:extLst>
      <p:ext uri="{BB962C8B-B14F-4D97-AF65-F5344CB8AC3E}">
        <p14:creationId xmlns:p14="http://schemas.microsoft.com/office/powerpoint/2010/main" val="188868129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Title Light Image">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1182816" y="3429000"/>
            <a:ext cx="9823192" cy="9271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0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1908986" y="4356101"/>
            <a:ext cx="8370852" cy="1219200"/>
          </a:xfrm>
          <a:prstGeom prst="rect">
            <a:avLst/>
          </a:prstGeom>
        </p:spPr>
        <p:txBody>
          <a:bodyPr spcFirstLastPara="1" wrap="square" lIns="91425" tIns="91425" rIns="91425" bIns="91425" anchor="t" anchorCtr="0">
            <a:normAutofit/>
          </a:bodyPr>
          <a:lstStyle>
            <a:lvl1pPr marL="0" lvl="0" indent="0" algn="ctr">
              <a:lnSpc>
                <a:spcPct val="100000"/>
              </a:lnSpc>
              <a:spcBef>
                <a:spcPts val="0"/>
              </a:spcBef>
              <a:spcAft>
                <a:spcPts val="0"/>
              </a:spcAft>
              <a:buSzPts val="2800"/>
              <a:buNone/>
              <a:defRPr sz="200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814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useBgFill="1">
        <p:nvSpPr>
          <p:cNvPr id="4" name="Picture Placeholder 3">
            <a:extLst>
              <a:ext uri="{FF2B5EF4-FFF2-40B4-BE49-F238E27FC236}">
                <a16:creationId xmlns:a16="http://schemas.microsoft.com/office/drawing/2014/main" id="{FAC7D576-BD94-C94C-A0A2-FD557F71F19E}"/>
              </a:ext>
            </a:extLst>
          </p:cNvPr>
          <p:cNvSpPr>
            <a:spLocks noGrp="1"/>
          </p:cNvSpPr>
          <p:nvPr>
            <p:ph type="pic" sz="quarter" idx="13" hasCustomPrompt="1"/>
          </p:nvPr>
        </p:nvSpPr>
        <p:spPr>
          <a:xfrm>
            <a:off x="0" y="0"/>
            <a:ext cx="12188825" cy="3086100"/>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a photo</a:t>
            </a:r>
          </a:p>
        </p:txBody>
      </p:sp>
    </p:spTree>
    <p:extLst>
      <p:ext uri="{BB962C8B-B14F-4D97-AF65-F5344CB8AC3E}">
        <p14:creationId xmlns:p14="http://schemas.microsoft.com/office/powerpoint/2010/main" val="22927950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reserve="1" userDrawn="1">
  <p:cSld name="Title Light Split Left">
    <p:bg>
      <p:bgRef idx="1001">
        <a:schemeClr val="bg1"/>
      </p:bgRef>
    </p:bg>
    <p:spTree>
      <p:nvGrpSpPr>
        <p:cNvPr id="1" name="Shape 9"/>
        <p:cNvGrpSpPr/>
        <p:nvPr/>
      </p:nvGrpSpPr>
      <p:grpSpPr>
        <a:xfrm>
          <a:off x="0" y="0"/>
          <a:ext cx="0" cy="0"/>
          <a:chOff x="0" y="0"/>
          <a:chExt cx="0" cy="0"/>
        </a:xfrm>
      </p:grpSpPr>
      <p:sp useBgFill="1">
        <p:nvSpPr>
          <p:cNvPr id="8" name="Picture Placeholder 3">
            <a:extLst>
              <a:ext uri="{FF2B5EF4-FFF2-40B4-BE49-F238E27FC236}">
                <a16:creationId xmlns:a16="http://schemas.microsoft.com/office/drawing/2014/main" id="{C853668A-B3EF-9A47-B393-753BD30BE8B1}"/>
              </a:ext>
            </a:extLst>
          </p:cNvPr>
          <p:cNvSpPr>
            <a:spLocks noGrp="1"/>
          </p:cNvSpPr>
          <p:nvPr>
            <p:ph type="pic" sz="quarter" idx="13" hasCustomPrompt="1"/>
          </p:nvPr>
        </p:nvSpPr>
        <p:spPr>
          <a:xfrm>
            <a:off x="5947655" y="323051"/>
            <a:ext cx="5792789" cy="5630608"/>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a photo</a:t>
            </a:r>
          </a:p>
        </p:txBody>
      </p:sp>
      <p:sp>
        <p:nvSpPr>
          <p:cNvPr id="10" name="Google Shape;10;p2"/>
          <p:cNvSpPr txBox="1">
            <a:spLocks noGrp="1"/>
          </p:cNvSpPr>
          <p:nvPr>
            <p:ph type="ctrTitle" hasCustomPrompt="1"/>
          </p:nvPr>
        </p:nvSpPr>
        <p:spPr>
          <a:xfrm>
            <a:off x="528534" y="1186567"/>
            <a:ext cx="4397796" cy="1522343"/>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523815" y="2731771"/>
            <a:ext cx="4905435" cy="2708910"/>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Tree>
    <p:extLst>
      <p:ext uri="{BB962C8B-B14F-4D97-AF65-F5344CB8AC3E}">
        <p14:creationId xmlns:p14="http://schemas.microsoft.com/office/powerpoint/2010/main" val="339453604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reserve="1" userDrawn="1">
  <p:cSld name="Title Light Split Right">
    <p:bg>
      <p:bgRef idx="1001">
        <a:schemeClr val="bg1"/>
      </p:bgRef>
    </p:bg>
    <p:spTree>
      <p:nvGrpSpPr>
        <p:cNvPr id="1" name="Shape 9"/>
        <p:cNvGrpSpPr/>
        <p:nvPr/>
      </p:nvGrpSpPr>
      <p:grpSpPr>
        <a:xfrm>
          <a:off x="0" y="0"/>
          <a:ext cx="0" cy="0"/>
          <a:chOff x="0" y="0"/>
          <a:chExt cx="0" cy="0"/>
        </a:xfrm>
      </p:grpSpPr>
      <p:sp useBgFill="1">
        <p:nvSpPr>
          <p:cNvPr id="8" name="Picture Placeholder 3">
            <a:extLst>
              <a:ext uri="{FF2B5EF4-FFF2-40B4-BE49-F238E27FC236}">
                <a16:creationId xmlns:a16="http://schemas.microsoft.com/office/drawing/2014/main" id="{C853668A-B3EF-9A47-B393-753BD30BE8B1}"/>
              </a:ext>
            </a:extLst>
          </p:cNvPr>
          <p:cNvSpPr>
            <a:spLocks noGrp="1"/>
          </p:cNvSpPr>
          <p:nvPr>
            <p:ph type="pic" sz="quarter" idx="13" hasCustomPrompt="1"/>
          </p:nvPr>
        </p:nvSpPr>
        <p:spPr>
          <a:xfrm>
            <a:off x="532389" y="323051"/>
            <a:ext cx="5792789" cy="5630608"/>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a photo</a:t>
            </a:r>
          </a:p>
        </p:txBody>
      </p:sp>
      <p:sp>
        <p:nvSpPr>
          <p:cNvPr id="10" name="Google Shape;10;p2"/>
          <p:cNvSpPr txBox="1">
            <a:spLocks noGrp="1"/>
          </p:cNvSpPr>
          <p:nvPr>
            <p:ph type="ctrTitle" hasCustomPrompt="1"/>
          </p:nvPr>
        </p:nvSpPr>
        <p:spPr>
          <a:xfrm>
            <a:off x="6755720" y="1186567"/>
            <a:ext cx="4397796" cy="1522343"/>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6751001" y="2731771"/>
            <a:ext cx="4905435" cy="2708910"/>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Tree>
    <p:extLst>
      <p:ext uri="{BB962C8B-B14F-4D97-AF65-F5344CB8AC3E}">
        <p14:creationId xmlns:p14="http://schemas.microsoft.com/office/powerpoint/2010/main" val="103130268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Dark Full">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1" name="Content Placeholder 2">
            <a:extLst>
              <a:ext uri="{FF2B5EF4-FFF2-40B4-BE49-F238E27FC236}">
                <a16:creationId xmlns:a16="http://schemas.microsoft.com/office/drawing/2014/main" id="{61A47454-74B8-AC48-BD38-580CCF0508E8}"/>
              </a:ext>
            </a:extLst>
          </p:cNvPr>
          <p:cNvSpPr>
            <a:spLocks noGrp="1"/>
          </p:cNvSpPr>
          <p:nvPr>
            <p:ph sz="quarter" idx="13" hasCustomPrompt="1"/>
          </p:nvPr>
        </p:nvSpPr>
        <p:spPr>
          <a:xfrm>
            <a:off x="546100" y="1713058"/>
            <a:ext cx="11195050" cy="4133705"/>
          </a:xfrm>
        </p:spPr>
        <p:txBody>
          <a:bodyPr/>
          <a:lstStyle>
            <a:lvl1pPr>
              <a:defRPr>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latin typeface="Lato" panose="020F0502020204030203" pitchFamily="34" charset="0"/>
                <a:ea typeface="Lato" panose="020F0502020204030203" pitchFamily="34" charset="0"/>
                <a:cs typeface="Lato" panose="020F0502020204030203" pitchFamily="34" charset="0"/>
              </a:defRPr>
            </a:lvl2pPr>
            <a:lvl3pPr>
              <a:defRPr>
                <a:solidFill>
                  <a:schemeClr val="tx1"/>
                </a:solidFill>
                <a:latin typeface="Lato" panose="020F0502020204030203" pitchFamily="34" charset="0"/>
                <a:ea typeface="Lato" panose="020F0502020204030203" pitchFamily="34" charset="0"/>
                <a:cs typeface="Lato" panose="020F0502020204030203" pitchFamily="34" charset="0"/>
              </a:defRPr>
            </a:lvl3pPr>
            <a:lvl4pPr>
              <a:defRPr>
                <a:solidFill>
                  <a:schemeClr val="tx1"/>
                </a:solidFill>
                <a:latin typeface="Lato" panose="020F0502020204030203" pitchFamily="34" charset="0"/>
                <a:ea typeface="Lato" panose="020F0502020204030203" pitchFamily="34" charset="0"/>
                <a:cs typeface="Lato" panose="020F0502020204030203" pitchFamily="34" charset="0"/>
              </a:defRPr>
            </a:lvl4pPr>
            <a:lvl5pPr>
              <a:defRPr>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pic>
        <p:nvPicPr>
          <p:cNvPr id="14" name="Picture 13">
            <a:extLst>
              <a:ext uri="{FF2B5EF4-FFF2-40B4-BE49-F238E27FC236}">
                <a16:creationId xmlns:a16="http://schemas.microsoft.com/office/drawing/2014/main" id="{13A52A30-CAF3-194E-B726-AB3C939D6038}"/>
              </a:ext>
            </a:extLst>
          </p:cNvPr>
          <p:cNvPicPr>
            <a:picLocks noChangeAspect="1"/>
          </p:cNvPicPr>
          <p:nvPr userDrawn="1"/>
        </p:nvPicPr>
        <p:blipFill>
          <a:blip r:embed="rId4"/>
          <a:stretch>
            <a:fillRect/>
          </a:stretch>
        </p:blipFill>
        <p:spPr>
          <a:xfrm>
            <a:off x="546100" y="6388157"/>
            <a:ext cx="1291832" cy="221457"/>
          </a:xfrm>
          <a:prstGeom prst="rect">
            <a:avLst/>
          </a:prstGeom>
        </p:spPr>
      </p:pic>
      <p:pic>
        <p:nvPicPr>
          <p:cNvPr id="17" name="Picture 16">
            <a:extLst>
              <a:ext uri="{FF2B5EF4-FFF2-40B4-BE49-F238E27FC236}">
                <a16:creationId xmlns:a16="http://schemas.microsoft.com/office/drawing/2014/main" id="{107FFF09-A2BC-0949-ABD5-89C79755F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372036072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34433" y="13008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614261"/>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1" name="Content Placeholder 2">
            <a:extLst>
              <a:ext uri="{FF2B5EF4-FFF2-40B4-BE49-F238E27FC236}">
                <a16:creationId xmlns:a16="http://schemas.microsoft.com/office/drawing/2014/main" id="{61A47454-74B8-AC48-BD38-580CCF0508E8}"/>
              </a:ext>
            </a:extLst>
          </p:cNvPr>
          <p:cNvSpPr>
            <a:spLocks noGrp="1"/>
          </p:cNvSpPr>
          <p:nvPr>
            <p:ph sz="quarter" idx="13" hasCustomPrompt="1"/>
          </p:nvPr>
        </p:nvSpPr>
        <p:spPr>
          <a:xfrm>
            <a:off x="546100" y="1422849"/>
            <a:ext cx="11195050" cy="4390122"/>
          </a:xfrm>
        </p:spPr>
        <p:txBody>
          <a:bodyPr/>
          <a:lstStyle>
            <a:lvl1pPr>
              <a:defRPr>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latin typeface="Lato" panose="020F0502020204030203" pitchFamily="34" charset="0"/>
                <a:ea typeface="Lato" panose="020F0502020204030203" pitchFamily="34" charset="0"/>
                <a:cs typeface="Lato" panose="020F0502020204030203" pitchFamily="34" charset="0"/>
              </a:defRPr>
            </a:lvl2pPr>
            <a:lvl3pPr>
              <a:defRPr>
                <a:solidFill>
                  <a:schemeClr val="tx1"/>
                </a:solidFill>
                <a:latin typeface="Lato" panose="020F0502020204030203" pitchFamily="34" charset="0"/>
                <a:ea typeface="Lato" panose="020F0502020204030203" pitchFamily="34" charset="0"/>
                <a:cs typeface="Lato" panose="020F0502020204030203" pitchFamily="34" charset="0"/>
              </a:defRPr>
            </a:lvl3pPr>
            <a:lvl4pPr>
              <a:defRPr>
                <a:solidFill>
                  <a:schemeClr val="tx1"/>
                </a:solidFill>
                <a:latin typeface="Lato" panose="020F0502020204030203" pitchFamily="34" charset="0"/>
                <a:ea typeface="Lato" panose="020F0502020204030203" pitchFamily="34" charset="0"/>
                <a:cs typeface="Lato" panose="020F0502020204030203" pitchFamily="34" charset="0"/>
              </a:defRPr>
            </a:lvl4pPr>
            <a:lvl5pPr>
              <a:defRPr>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973ADAB9-B837-614C-A2F2-EAA3F6AC7895}"/>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14" name="Picture 13">
            <a:extLst>
              <a:ext uri="{FF2B5EF4-FFF2-40B4-BE49-F238E27FC236}">
                <a16:creationId xmlns:a16="http://schemas.microsoft.com/office/drawing/2014/main" id="{566E6589-BCED-E04C-9F97-92598376552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149171774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3" name="Google Shape;10;p2">
            <a:extLst>
              <a:ext uri="{FF2B5EF4-FFF2-40B4-BE49-F238E27FC236}">
                <a16:creationId xmlns:a16="http://schemas.microsoft.com/office/drawing/2014/main" id="{1AE66F3E-AF76-F941-8577-C683155F8A47}"/>
              </a:ext>
            </a:extLst>
          </p:cNvPr>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4" name="Text Placeholder 8">
            <a:extLst>
              <a:ext uri="{FF2B5EF4-FFF2-40B4-BE49-F238E27FC236}">
                <a16:creationId xmlns:a16="http://schemas.microsoft.com/office/drawing/2014/main" id="{E869ECE1-942A-B344-A500-FF186E9943D3}"/>
              </a:ext>
            </a:extLst>
          </p:cNvPr>
          <p:cNvSpPr>
            <a:spLocks noGrp="1"/>
          </p:cNvSpPr>
          <p:nvPr>
            <p:ph type="body" sz="quarter" idx="14" hasCustomPrompt="1"/>
          </p:nvPr>
        </p:nvSpPr>
        <p:spPr>
          <a:xfrm>
            <a:off x="546100" y="603839"/>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7" name="Content Placeholder 2">
            <a:extLst>
              <a:ext uri="{FF2B5EF4-FFF2-40B4-BE49-F238E27FC236}">
                <a16:creationId xmlns:a16="http://schemas.microsoft.com/office/drawing/2014/main" id="{A35EA448-09EA-2E4E-846D-01CCD966FB6B}"/>
              </a:ext>
            </a:extLst>
          </p:cNvPr>
          <p:cNvSpPr>
            <a:spLocks noGrp="1"/>
          </p:cNvSpPr>
          <p:nvPr>
            <p:ph sz="quarter" idx="13" hasCustomPrompt="1"/>
          </p:nvPr>
        </p:nvSpPr>
        <p:spPr>
          <a:xfrm>
            <a:off x="546100" y="2354029"/>
            <a:ext cx="11195050" cy="3741462"/>
          </a:xfrm>
        </p:spPr>
        <p:txBody>
          <a:bodyPr/>
          <a:lstStyle>
            <a:lvl1pPr>
              <a:defRPr>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latin typeface="Lato" panose="020F0502020204030203" pitchFamily="34" charset="0"/>
                <a:ea typeface="Lato" panose="020F0502020204030203" pitchFamily="34" charset="0"/>
                <a:cs typeface="Lato" panose="020F0502020204030203" pitchFamily="34" charset="0"/>
              </a:defRPr>
            </a:lvl2pPr>
            <a:lvl3pPr>
              <a:defRPr>
                <a:solidFill>
                  <a:schemeClr val="tx1"/>
                </a:solidFill>
                <a:latin typeface="Lato" panose="020F0502020204030203" pitchFamily="34" charset="0"/>
                <a:ea typeface="Lato" panose="020F0502020204030203" pitchFamily="34" charset="0"/>
                <a:cs typeface="Lato" panose="020F0502020204030203" pitchFamily="34" charset="0"/>
              </a:defRPr>
            </a:lvl3pPr>
            <a:lvl4pPr>
              <a:defRPr>
                <a:solidFill>
                  <a:schemeClr val="tx1"/>
                </a:solidFill>
                <a:latin typeface="Lato" panose="020F0502020204030203" pitchFamily="34" charset="0"/>
                <a:ea typeface="Lato" panose="020F0502020204030203" pitchFamily="34" charset="0"/>
                <a:cs typeface="Lato" panose="020F0502020204030203" pitchFamily="34" charset="0"/>
              </a:defRPr>
            </a:lvl4pPr>
            <a:lvl5pPr>
              <a:defRPr>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Google Shape;11;p2">
            <a:extLst>
              <a:ext uri="{FF2B5EF4-FFF2-40B4-BE49-F238E27FC236}">
                <a16:creationId xmlns:a16="http://schemas.microsoft.com/office/drawing/2014/main" id="{8E76A675-A650-C54F-923A-FFABD499E0E5}"/>
              </a:ext>
            </a:extLst>
          </p:cNvPr>
          <p:cNvSpPr txBox="1">
            <a:spLocks noGrp="1"/>
          </p:cNvSpPr>
          <p:nvPr>
            <p:ph type="subTitle" idx="1" hasCustomPrompt="1"/>
          </p:nvPr>
        </p:nvSpPr>
        <p:spPr>
          <a:xfrm>
            <a:off x="546099" y="1623776"/>
            <a:ext cx="11193997" cy="609591"/>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400" b="0">
                <a:solidFill>
                  <a:schemeClr val="accent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sub-heading</a:t>
            </a:r>
            <a:endParaRPr dirty="0"/>
          </a:p>
        </p:txBody>
      </p:sp>
      <p:pic>
        <p:nvPicPr>
          <p:cNvPr id="19" name="Picture 18">
            <a:extLst>
              <a:ext uri="{FF2B5EF4-FFF2-40B4-BE49-F238E27FC236}">
                <a16:creationId xmlns:a16="http://schemas.microsoft.com/office/drawing/2014/main" id="{3EB231E1-F5D4-4842-9F97-4E2F6BC49D39}"/>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20" name="Picture 19">
            <a:extLst>
              <a:ext uri="{FF2B5EF4-FFF2-40B4-BE49-F238E27FC236}">
                <a16:creationId xmlns:a16="http://schemas.microsoft.com/office/drawing/2014/main" id="{7AA4615D-B611-534E-86B2-FE8B02BFBD7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197349377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w">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494852" y="1910515"/>
            <a:ext cx="8240357" cy="151198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PRESENTATION TITLE</a:t>
            </a:r>
            <a:endParaRPr lang="en-US" dirty="0"/>
          </a:p>
        </p:txBody>
      </p:sp>
      <p:sp>
        <p:nvSpPr>
          <p:cNvPr id="11" name="Google Shape;11;p2"/>
          <p:cNvSpPr txBox="1">
            <a:spLocks noGrp="1"/>
          </p:cNvSpPr>
          <p:nvPr>
            <p:ph type="subTitle" idx="1" hasCustomPrompt="1"/>
          </p:nvPr>
        </p:nvSpPr>
        <p:spPr>
          <a:xfrm>
            <a:off x="494853" y="343615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compelling presentation title sub-heading</a:t>
            </a:r>
            <a:endParaRPr dirty="0"/>
          </a:p>
        </p:txBody>
      </p:sp>
      <p:cxnSp>
        <p:nvCxnSpPr>
          <p:cNvPr id="4" name="Straight Connector 3">
            <a:extLst>
              <a:ext uri="{FF2B5EF4-FFF2-40B4-BE49-F238E27FC236}">
                <a16:creationId xmlns:a16="http://schemas.microsoft.com/office/drawing/2014/main" id="{C6243DE0-DE89-8142-AEA9-6029B627C5AF}"/>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4" name="Text Placeholder 6">
            <a:extLst>
              <a:ext uri="{FF2B5EF4-FFF2-40B4-BE49-F238E27FC236}">
                <a16:creationId xmlns:a16="http://schemas.microsoft.com/office/drawing/2014/main" id="{A54F6B9F-F439-0B4C-97A1-684396A1CC47}"/>
              </a:ext>
            </a:extLst>
          </p:cNvPr>
          <p:cNvSpPr>
            <a:spLocks noGrp="1"/>
          </p:cNvSpPr>
          <p:nvPr>
            <p:ph type="body" sz="quarter" idx="13" hasCustomPrompt="1"/>
          </p:nvPr>
        </p:nvSpPr>
        <p:spPr>
          <a:xfrm>
            <a:off x="495299" y="5184091"/>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presenter name</a:t>
            </a:r>
          </a:p>
        </p:txBody>
      </p:sp>
      <p:pic>
        <p:nvPicPr>
          <p:cNvPr id="13" name="Picture 12">
            <a:extLst>
              <a:ext uri="{FF2B5EF4-FFF2-40B4-BE49-F238E27FC236}">
                <a16:creationId xmlns:a16="http://schemas.microsoft.com/office/drawing/2014/main" id="{24332B6F-4D96-B243-A97C-16AD14A96D4D}"/>
              </a:ext>
            </a:extLst>
          </p:cNvPr>
          <p:cNvPicPr>
            <a:picLocks noChangeAspect="1"/>
          </p:cNvPicPr>
          <p:nvPr userDrawn="1"/>
        </p:nvPicPr>
        <p:blipFill rotWithShape="1">
          <a:blip r:embed="rId2" cstate="email">
            <a:alphaModFix amt="77000"/>
            <a:extLst>
              <a:ext uri="{28A0092B-C50C-407E-A947-70E740481C1C}">
                <a14:useLocalDpi xmlns:a14="http://schemas.microsoft.com/office/drawing/2010/main"/>
              </a:ext>
            </a:extLst>
          </a:blip>
          <a:srcRect/>
          <a:stretch/>
        </p:blipFill>
        <p:spPr>
          <a:xfrm>
            <a:off x="7020537" y="0"/>
            <a:ext cx="5658500" cy="6858000"/>
          </a:xfrm>
          <a:prstGeom prst="rect">
            <a:avLst/>
          </a:prstGeom>
        </p:spPr>
      </p:pic>
      <p:pic>
        <p:nvPicPr>
          <p:cNvPr id="15" name="Picture 14">
            <a:extLst>
              <a:ext uri="{FF2B5EF4-FFF2-40B4-BE49-F238E27FC236}">
                <a16:creationId xmlns:a16="http://schemas.microsoft.com/office/drawing/2014/main" id="{7A18FA4B-AF6A-8343-8376-6970FC2A8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17" name="Text Placeholder 6">
            <a:extLst>
              <a:ext uri="{FF2B5EF4-FFF2-40B4-BE49-F238E27FC236}">
                <a16:creationId xmlns:a16="http://schemas.microsoft.com/office/drawing/2014/main" id="{6E7601C7-B68D-B744-8092-4CEB1621D064}"/>
              </a:ext>
            </a:extLst>
          </p:cNvPr>
          <p:cNvSpPr>
            <a:spLocks noGrp="1"/>
          </p:cNvSpPr>
          <p:nvPr>
            <p:ph type="body" sz="quarter" idx="15" hasCustomPrompt="1"/>
          </p:nvPr>
        </p:nvSpPr>
        <p:spPr>
          <a:xfrm>
            <a:off x="4212533" y="5178638"/>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presentation date</a:t>
            </a:r>
          </a:p>
        </p:txBody>
      </p:sp>
      <p:sp>
        <p:nvSpPr>
          <p:cNvPr id="2" name="TextBox 1">
            <a:extLst>
              <a:ext uri="{FF2B5EF4-FFF2-40B4-BE49-F238E27FC236}">
                <a16:creationId xmlns:a16="http://schemas.microsoft.com/office/drawing/2014/main" id="{A92EAC12-8A18-9341-BAAA-33C698373383}"/>
              </a:ext>
            </a:extLst>
          </p:cNvPr>
          <p:cNvSpPr txBox="1"/>
          <p:nvPr userDrawn="1"/>
        </p:nvSpPr>
        <p:spPr>
          <a:xfrm>
            <a:off x="494852"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PRESENTED BY:</a:t>
            </a:r>
          </a:p>
        </p:txBody>
      </p:sp>
      <p:sp>
        <p:nvSpPr>
          <p:cNvPr id="18" name="TextBox 17">
            <a:extLst>
              <a:ext uri="{FF2B5EF4-FFF2-40B4-BE49-F238E27FC236}">
                <a16:creationId xmlns:a16="http://schemas.microsoft.com/office/drawing/2014/main" id="{528CE5AD-6587-3D40-8859-6D7A5EAA9173}"/>
              </a:ext>
            </a:extLst>
          </p:cNvPr>
          <p:cNvSpPr txBox="1"/>
          <p:nvPr userDrawn="1"/>
        </p:nvSpPr>
        <p:spPr>
          <a:xfrm>
            <a:off x="4212086"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DATE:</a:t>
            </a:r>
          </a:p>
        </p:txBody>
      </p:sp>
      <p:sp>
        <p:nvSpPr>
          <p:cNvPr id="3" name="TextBox 2">
            <a:extLst>
              <a:ext uri="{FF2B5EF4-FFF2-40B4-BE49-F238E27FC236}">
                <a16:creationId xmlns:a16="http://schemas.microsoft.com/office/drawing/2014/main" id="{785DD2C7-1B31-3D4B-8274-2A82AA3BED3D}"/>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6" name="Picture 5" descr="A picture containing text, clipart&#10;&#10;Description automatically generated">
            <a:extLst>
              <a:ext uri="{FF2B5EF4-FFF2-40B4-BE49-F238E27FC236}">
                <a16:creationId xmlns:a16="http://schemas.microsoft.com/office/drawing/2014/main" id="{C79AF4F1-CA80-4765-8A7E-916FE5227DA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273962666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170141"/>
            <a:ext cx="11193998" cy="1166455"/>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1" name="Content Placeholder 2">
            <a:extLst>
              <a:ext uri="{FF2B5EF4-FFF2-40B4-BE49-F238E27FC236}">
                <a16:creationId xmlns:a16="http://schemas.microsoft.com/office/drawing/2014/main" id="{61A47454-74B8-AC48-BD38-580CCF0508E8}"/>
              </a:ext>
            </a:extLst>
          </p:cNvPr>
          <p:cNvSpPr>
            <a:spLocks noGrp="1"/>
          </p:cNvSpPr>
          <p:nvPr>
            <p:ph sz="quarter" idx="13" hasCustomPrompt="1"/>
          </p:nvPr>
        </p:nvSpPr>
        <p:spPr>
          <a:xfrm>
            <a:off x="546100" y="2071509"/>
            <a:ext cx="11195050" cy="3741462"/>
          </a:xfrm>
        </p:spPr>
        <p:txBody>
          <a:bodyPr/>
          <a:lstStyle>
            <a:lvl1pPr>
              <a:defRPr>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latin typeface="Lato" panose="020F0502020204030203" pitchFamily="34" charset="0"/>
                <a:ea typeface="Lato" panose="020F0502020204030203" pitchFamily="34" charset="0"/>
                <a:cs typeface="Lato" panose="020F0502020204030203" pitchFamily="34" charset="0"/>
              </a:defRPr>
            </a:lvl2pPr>
            <a:lvl3pPr>
              <a:defRPr>
                <a:solidFill>
                  <a:schemeClr val="tx1"/>
                </a:solidFill>
                <a:latin typeface="Lato" panose="020F0502020204030203" pitchFamily="34" charset="0"/>
                <a:ea typeface="Lato" panose="020F0502020204030203" pitchFamily="34" charset="0"/>
                <a:cs typeface="Lato" panose="020F0502020204030203" pitchFamily="34" charset="0"/>
              </a:defRPr>
            </a:lvl3pPr>
            <a:lvl4pPr>
              <a:defRPr>
                <a:solidFill>
                  <a:schemeClr val="tx1"/>
                </a:solidFill>
                <a:latin typeface="Lato" panose="020F0502020204030203" pitchFamily="34" charset="0"/>
                <a:ea typeface="Lato" panose="020F0502020204030203" pitchFamily="34" charset="0"/>
                <a:cs typeface="Lato" panose="020F0502020204030203" pitchFamily="34" charset="0"/>
              </a:defRPr>
            </a:lvl4pPr>
            <a:lvl5pPr>
              <a:defRPr>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Google Shape;11;p2">
            <a:extLst>
              <a:ext uri="{FF2B5EF4-FFF2-40B4-BE49-F238E27FC236}">
                <a16:creationId xmlns:a16="http://schemas.microsoft.com/office/drawing/2014/main" id="{74A23F2F-E64D-2647-88D3-EC9933B887F4}"/>
              </a:ext>
            </a:extLst>
          </p:cNvPr>
          <p:cNvSpPr txBox="1">
            <a:spLocks noGrp="1"/>
          </p:cNvSpPr>
          <p:nvPr>
            <p:ph type="subTitle" idx="1" hasCustomPrompt="1"/>
          </p:nvPr>
        </p:nvSpPr>
        <p:spPr>
          <a:xfrm>
            <a:off x="546099" y="1341256"/>
            <a:ext cx="11193997" cy="609591"/>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400" b="0">
                <a:solidFill>
                  <a:schemeClr val="accent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sub-heading</a:t>
            </a:r>
            <a:endParaRPr dirty="0"/>
          </a:p>
        </p:txBody>
      </p:sp>
      <p:pic>
        <p:nvPicPr>
          <p:cNvPr id="14" name="Picture 13">
            <a:extLst>
              <a:ext uri="{FF2B5EF4-FFF2-40B4-BE49-F238E27FC236}">
                <a16:creationId xmlns:a16="http://schemas.microsoft.com/office/drawing/2014/main" id="{A6D34135-7B69-EA47-846E-3D6AED040034}"/>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17" name="Picture 16">
            <a:extLst>
              <a:ext uri="{FF2B5EF4-FFF2-40B4-BE49-F238E27FC236}">
                <a16:creationId xmlns:a16="http://schemas.microsoft.com/office/drawing/2014/main" id="{0B3DABC4-E650-7F41-BD51-E087FCC2C3E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242143815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Dark 2/3">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7" name="Content Placeholder 2">
            <a:extLst>
              <a:ext uri="{FF2B5EF4-FFF2-40B4-BE49-F238E27FC236}">
                <a16:creationId xmlns:a16="http://schemas.microsoft.com/office/drawing/2014/main" id="{E2ADB2F0-F055-ED40-992F-74756679BA6C}"/>
              </a:ext>
            </a:extLst>
          </p:cNvPr>
          <p:cNvSpPr>
            <a:spLocks noGrp="1"/>
          </p:cNvSpPr>
          <p:nvPr>
            <p:ph sz="quarter" idx="13" hasCustomPrompt="1"/>
          </p:nvPr>
        </p:nvSpPr>
        <p:spPr>
          <a:xfrm>
            <a:off x="546101" y="2312029"/>
            <a:ext cx="4187946" cy="3534733"/>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2B1D8FD3-EC9F-8943-B2C9-161D0C673445}"/>
              </a:ext>
            </a:extLst>
          </p:cNvPr>
          <p:cNvSpPr>
            <a:spLocks noGrp="1"/>
          </p:cNvSpPr>
          <p:nvPr>
            <p:ph sz="quarter" idx="15" hasCustomPrompt="1"/>
          </p:nvPr>
        </p:nvSpPr>
        <p:spPr>
          <a:xfrm>
            <a:off x="4977114" y="2312029"/>
            <a:ext cx="6759615" cy="3534733"/>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Google Shape;11;p2">
            <a:extLst>
              <a:ext uri="{FF2B5EF4-FFF2-40B4-BE49-F238E27FC236}">
                <a16:creationId xmlns:a16="http://schemas.microsoft.com/office/drawing/2014/main" id="{4E614EAA-EC3F-A240-A035-89951C399803}"/>
              </a:ext>
            </a:extLst>
          </p:cNvPr>
          <p:cNvSpPr txBox="1">
            <a:spLocks noGrp="1"/>
          </p:cNvSpPr>
          <p:nvPr>
            <p:ph type="subTitle" idx="1" hasCustomPrompt="1"/>
          </p:nvPr>
        </p:nvSpPr>
        <p:spPr>
          <a:xfrm>
            <a:off x="546099" y="1757720"/>
            <a:ext cx="4187947" cy="527900"/>
          </a:xfrm>
          <a:prstGeom prst="rect">
            <a:avLst/>
          </a:prstGeom>
        </p:spPr>
        <p:txBody>
          <a:bodyPr spcFirstLastPara="1" wrap="square" lIns="91425" tIns="91425" rIns="91425" bIns="91425" anchor="ctr" anchorCtr="0">
            <a:normAutofit/>
          </a:bodyPr>
          <a:lstStyle>
            <a:lvl1pPr marL="0" lvl="0" indent="0" algn="l">
              <a:lnSpc>
                <a:spcPct val="100000"/>
              </a:lnSpc>
              <a:spcBef>
                <a:spcPts val="0"/>
              </a:spcBef>
              <a:spcAft>
                <a:spcPts val="0"/>
              </a:spcAft>
              <a:buSzPts val="2800"/>
              <a:buNone/>
              <a:defRPr sz="2000"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TITLE</a:t>
            </a:r>
            <a:endParaRPr dirty="0"/>
          </a:p>
        </p:txBody>
      </p:sp>
      <p:sp>
        <p:nvSpPr>
          <p:cNvPr id="10" name="Text Placeholder 9">
            <a:extLst>
              <a:ext uri="{FF2B5EF4-FFF2-40B4-BE49-F238E27FC236}">
                <a16:creationId xmlns:a16="http://schemas.microsoft.com/office/drawing/2014/main" id="{79FD33E9-EF77-E84E-822D-DF049154BE23}"/>
              </a:ext>
            </a:extLst>
          </p:cNvPr>
          <p:cNvSpPr>
            <a:spLocks noGrp="1"/>
          </p:cNvSpPr>
          <p:nvPr>
            <p:ph type="body" sz="quarter" idx="16" hasCustomPrompt="1"/>
          </p:nvPr>
        </p:nvSpPr>
        <p:spPr>
          <a:xfrm>
            <a:off x="4976813" y="1751013"/>
            <a:ext cx="6759575" cy="534607"/>
          </a:xfrm>
        </p:spPr>
        <p:txBody>
          <a:bodyPr anchor="ctr"/>
          <a:lstStyle>
            <a:lvl1pPr marL="0" indent="0">
              <a:lnSpc>
                <a:spcPct val="100000"/>
              </a:lnSpc>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pic>
        <p:nvPicPr>
          <p:cNvPr id="19" name="Picture 18">
            <a:extLst>
              <a:ext uri="{FF2B5EF4-FFF2-40B4-BE49-F238E27FC236}">
                <a16:creationId xmlns:a16="http://schemas.microsoft.com/office/drawing/2014/main" id="{A7220CB9-45EB-8448-82CA-148D585A3F8F}"/>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20" name="Picture 19">
            <a:extLst>
              <a:ext uri="{FF2B5EF4-FFF2-40B4-BE49-F238E27FC236}">
                <a16:creationId xmlns:a16="http://schemas.microsoft.com/office/drawing/2014/main" id="{ACAE0A42-A6F3-1C4A-A41E-1A8E24C400A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862777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reserve="1" userDrawn="1">
  <p:cSld name="Dark Thirds">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1" name="Content Placeholder 2">
            <a:extLst>
              <a:ext uri="{FF2B5EF4-FFF2-40B4-BE49-F238E27FC236}">
                <a16:creationId xmlns:a16="http://schemas.microsoft.com/office/drawing/2014/main" id="{6AD5AAEC-347F-5D42-8D0F-2328D13F7532}"/>
              </a:ext>
            </a:extLst>
          </p:cNvPr>
          <p:cNvSpPr>
            <a:spLocks noGrp="1"/>
          </p:cNvSpPr>
          <p:nvPr>
            <p:ph sz="quarter" idx="13" hasCustomPrompt="1"/>
          </p:nvPr>
        </p:nvSpPr>
        <p:spPr>
          <a:xfrm>
            <a:off x="546101" y="2285620"/>
            <a:ext cx="3551337" cy="3561143"/>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72B65C72-6464-5241-B695-53D78BB2F99A}"/>
              </a:ext>
            </a:extLst>
          </p:cNvPr>
          <p:cNvSpPr>
            <a:spLocks noGrp="1"/>
          </p:cNvSpPr>
          <p:nvPr>
            <p:ph sz="quarter" idx="15" hasCustomPrompt="1"/>
          </p:nvPr>
        </p:nvSpPr>
        <p:spPr>
          <a:xfrm>
            <a:off x="4341979" y="2285620"/>
            <a:ext cx="3551337" cy="3561143"/>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9A5BCD2D-A477-114A-AC55-09388C63202D}"/>
              </a:ext>
            </a:extLst>
          </p:cNvPr>
          <p:cNvSpPr>
            <a:spLocks noGrp="1"/>
          </p:cNvSpPr>
          <p:nvPr>
            <p:ph sz="quarter" idx="16" hasCustomPrompt="1"/>
          </p:nvPr>
        </p:nvSpPr>
        <p:spPr>
          <a:xfrm>
            <a:off x="8131232" y="2285620"/>
            <a:ext cx="3551337" cy="3561143"/>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Google Shape;11;p2">
            <a:extLst>
              <a:ext uri="{FF2B5EF4-FFF2-40B4-BE49-F238E27FC236}">
                <a16:creationId xmlns:a16="http://schemas.microsoft.com/office/drawing/2014/main" id="{495CA7FF-CE2B-FC4D-BED7-F1E5FF80E02C}"/>
              </a:ext>
            </a:extLst>
          </p:cNvPr>
          <p:cNvSpPr txBox="1">
            <a:spLocks noGrp="1"/>
          </p:cNvSpPr>
          <p:nvPr>
            <p:ph type="subTitle" idx="1" hasCustomPrompt="1"/>
          </p:nvPr>
        </p:nvSpPr>
        <p:spPr>
          <a:xfrm>
            <a:off x="546100" y="1757720"/>
            <a:ext cx="3557964" cy="527900"/>
          </a:xfrm>
          <a:prstGeom prst="rect">
            <a:avLst/>
          </a:prstGeom>
        </p:spPr>
        <p:txBody>
          <a:bodyPr spcFirstLastPara="1" wrap="square" lIns="91425" tIns="91425" rIns="91425" bIns="91425" anchor="ctr" anchorCtr="0">
            <a:normAutofit/>
          </a:bodyPr>
          <a:lstStyle>
            <a:lvl1pPr marL="0" lvl="0" indent="0" algn="l">
              <a:lnSpc>
                <a:spcPct val="100000"/>
              </a:lnSpc>
              <a:spcBef>
                <a:spcPts val="0"/>
              </a:spcBef>
              <a:spcAft>
                <a:spcPts val="0"/>
              </a:spcAft>
              <a:buSzPts val="2800"/>
              <a:buNone/>
              <a:defRPr sz="2000"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TITLE</a:t>
            </a:r>
            <a:endParaRPr dirty="0"/>
          </a:p>
        </p:txBody>
      </p:sp>
      <p:sp>
        <p:nvSpPr>
          <p:cNvPr id="24" name="Text Placeholder 9">
            <a:extLst>
              <a:ext uri="{FF2B5EF4-FFF2-40B4-BE49-F238E27FC236}">
                <a16:creationId xmlns:a16="http://schemas.microsoft.com/office/drawing/2014/main" id="{E5F20B3F-E3D3-8E4A-A72E-6913FE467B2B}"/>
              </a:ext>
            </a:extLst>
          </p:cNvPr>
          <p:cNvSpPr>
            <a:spLocks noGrp="1"/>
          </p:cNvSpPr>
          <p:nvPr>
            <p:ph type="body" sz="quarter" idx="17" hasCustomPrompt="1"/>
          </p:nvPr>
        </p:nvSpPr>
        <p:spPr>
          <a:xfrm>
            <a:off x="4348606" y="1751013"/>
            <a:ext cx="3570130" cy="534607"/>
          </a:xfrm>
        </p:spPr>
        <p:txBody>
          <a:bodyPr anchor="ctr"/>
          <a:lstStyle>
            <a:lvl1pPr marL="0" indent="0">
              <a:lnSpc>
                <a:spcPct val="100000"/>
              </a:lnSpc>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25" name="Text Placeholder 9">
            <a:extLst>
              <a:ext uri="{FF2B5EF4-FFF2-40B4-BE49-F238E27FC236}">
                <a16:creationId xmlns:a16="http://schemas.microsoft.com/office/drawing/2014/main" id="{8FA6E10D-2D6A-1145-B7E6-EFAAAEC70F06}"/>
              </a:ext>
            </a:extLst>
          </p:cNvPr>
          <p:cNvSpPr>
            <a:spLocks noGrp="1"/>
          </p:cNvSpPr>
          <p:nvPr>
            <p:ph type="body" sz="quarter" idx="18" hasCustomPrompt="1"/>
          </p:nvPr>
        </p:nvSpPr>
        <p:spPr>
          <a:xfrm>
            <a:off x="8131232" y="1751013"/>
            <a:ext cx="3551338" cy="534607"/>
          </a:xfrm>
        </p:spPr>
        <p:txBody>
          <a:bodyPr anchor="ctr"/>
          <a:lstStyle>
            <a:lvl1pPr marL="0" indent="0">
              <a:lnSpc>
                <a:spcPct val="100000"/>
              </a:lnSpc>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pic>
        <p:nvPicPr>
          <p:cNvPr id="20" name="Picture 19">
            <a:extLst>
              <a:ext uri="{FF2B5EF4-FFF2-40B4-BE49-F238E27FC236}">
                <a16:creationId xmlns:a16="http://schemas.microsoft.com/office/drawing/2014/main" id="{F29355DC-E5D0-304D-AB1E-5E16CE425192}"/>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21" name="Picture 20">
            <a:extLst>
              <a:ext uri="{FF2B5EF4-FFF2-40B4-BE49-F238E27FC236}">
                <a16:creationId xmlns:a16="http://schemas.microsoft.com/office/drawing/2014/main" id="{C95226D6-E8CB-7D4D-8EC2-3E45B06B75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6269715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reserve="1" userDrawn="1">
  <p:cSld name="Dark Sixths">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1" name="Content Placeholder 2">
            <a:extLst>
              <a:ext uri="{FF2B5EF4-FFF2-40B4-BE49-F238E27FC236}">
                <a16:creationId xmlns:a16="http://schemas.microsoft.com/office/drawing/2014/main" id="{6AD5AAEC-347F-5D42-8D0F-2328D13F7532}"/>
              </a:ext>
            </a:extLst>
          </p:cNvPr>
          <p:cNvSpPr>
            <a:spLocks noGrp="1"/>
          </p:cNvSpPr>
          <p:nvPr>
            <p:ph sz="quarter" idx="13" hasCustomPrompt="1"/>
          </p:nvPr>
        </p:nvSpPr>
        <p:spPr>
          <a:xfrm>
            <a:off x="546101" y="2233368"/>
            <a:ext cx="3551337" cy="1456389"/>
          </a:xfrm>
        </p:spPr>
        <p:txBody>
          <a:bodyPr anchor="ctr">
            <a:normAutofit/>
          </a:bodyPr>
          <a:lstStyle>
            <a:lvl1pPr marL="0" indent="0" algn="ctr">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17" name="Content Placeholder 2">
            <a:extLst>
              <a:ext uri="{FF2B5EF4-FFF2-40B4-BE49-F238E27FC236}">
                <a16:creationId xmlns:a16="http://schemas.microsoft.com/office/drawing/2014/main" id="{0AB7F667-DB49-1E45-9D4A-7253898B65DB}"/>
              </a:ext>
            </a:extLst>
          </p:cNvPr>
          <p:cNvSpPr>
            <a:spLocks noGrp="1"/>
          </p:cNvSpPr>
          <p:nvPr>
            <p:ph sz="quarter" idx="15" hasCustomPrompt="1"/>
          </p:nvPr>
        </p:nvSpPr>
        <p:spPr>
          <a:xfrm>
            <a:off x="8196966" y="2233368"/>
            <a:ext cx="3551337" cy="1456389"/>
          </a:xfrm>
        </p:spPr>
        <p:txBody>
          <a:bodyPr anchor="ctr">
            <a:normAutofit/>
          </a:bodyPr>
          <a:lstStyle>
            <a:lvl1pPr marL="0" indent="0" algn="ctr">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18" name="Content Placeholder 2">
            <a:extLst>
              <a:ext uri="{FF2B5EF4-FFF2-40B4-BE49-F238E27FC236}">
                <a16:creationId xmlns:a16="http://schemas.microsoft.com/office/drawing/2014/main" id="{5126FE50-8678-F14D-847E-6972B4F26A89}"/>
              </a:ext>
            </a:extLst>
          </p:cNvPr>
          <p:cNvSpPr>
            <a:spLocks noGrp="1"/>
          </p:cNvSpPr>
          <p:nvPr>
            <p:ph sz="quarter" idx="16" hasCustomPrompt="1"/>
          </p:nvPr>
        </p:nvSpPr>
        <p:spPr>
          <a:xfrm>
            <a:off x="4377321" y="2233368"/>
            <a:ext cx="3551337" cy="1456389"/>
          </a:xfrm>
        </p:spPr>
        <p:txBody>
          <a:bodyPr anchor="ctr">
            <a:normAutofit/>
          </a:bodyPr>
          <a:lstStyle>
            <a:lvl1pPr marL="0" indent="0" algn="ctr">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0" name="Content Placeholder 2">
            <a:extLst>
              <a:ext uri="{FF2B5EF4-FFF2-40B4-BE49-F238E27FC236}">
                <a16:creationId xmlns:a16="http://schemas.microsoft.com/office/drawing/2014/main" id="{9768A79E-93BD-C143-B611-5DFF682D7AF6}"/>
              </a:ext>
            </a:extLst>
          </p:cNvPr>
          <p:cNvSpPr>
            <a:spLocks noGrp="1"/>
          </p:cNvSpPr>
          <p:nvPr>
            <p:ph sz="quarter" idx="17" hasCustomPrompt="1"/>
          </p:nvPr>
        </p:nvSpPr>
        <p:spPr>
          <a:xfrm>
            <a:off x="546101" y="4436979"/>
            <a:ext cx="3551337" cy="1528343"/>
          </a:xfrm>
        </p:spPr>
        <p:txBody>
          <a:bodyPr anchor="ctr">
            <a:normAutofit/>
          </a:bodyPr>
          <a:lstStyle>
            <a:lvl1pPr marL="0" indent="0" algn="ctr">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1" name="Content Placeholder 2">
            <a:extLst>
              <a:ext uri="{FF2B5EF4-FFF2-40B4-BE49-F238E27FC236}">
                <a16:creationId xmlns:a16="http://schemas.microsoft.com/office/drawing/2014/main" id="{44C83C64-E00C-B34A-9F84-67C2B38F3517}"/>
              </a:ext>
            </a:extLst>
          </p:cNvPr>
          <p:cNvSpPr>
            <a:spLocks noGrp="1"/>
          </p:cNvSpPr>
          <p:nvPr>
            <p:ph sz="quarter" idx="18" hasCustomPrompt="1"/>
          </p:nvPr>
        </p:nvSpPr>
        <p:spPr>
          <a:xfrm>
            <a:off x="8196966" y="4436979"/>
            <a:ext cx="3551337" cy="1528343"/>
          </a:xfrm>
        </p:spPr>
        <p:txBody>
          <a:bodyPr anchor="ctr">
            <a:normAutofit/>
          </a:bodyPr>
          <a:lstStyle>
            <a:lvl1pPr marL="0" indent="0" algn="ctr">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2" name="Content Placeholder 2">
            <a:extLst>
              <a:ext uri="{FF2B5EF4-FFF2-40B4-BE49-F238E27FC236}">
                <a16:creationId xmlns:a16="http://schemas.microsoft.com/office/drawing/2014/main" id="{51626F9C-25C8-AC42-A41F-B868C7021ADE}"/>
              </a:ext>
            </a:extLst>
          </p:cNvPr>
          <p:cNvSpPr>
            <a:spLocks noGrp="1"/>
          </p:cNvSpPr>
          <p:nvPr>
            <p:ph sz="quarter" idx="19" hasCustomPrompt="1"/>
          </p:nvPr>
        </p:nvSpPr>
        <p:spPr>
          <a:xfrm>
            <a:off x="4377321" y="4436979"/>
            <a:ext cx="3551337" cy="1528343"/>
          </a:xfrm>
        </p:spPr>
        <p:txBody>
          <a:bodyPr anchor="ctr">
            <a:normAutofit/>
          </a:bodyPr>
          <a:lstStyle>
            <a:lvl1pPr marL="0" indent="0" algn="ctr">
              <a:buNone/>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3" name="Google Shape;11;p2">
            <a:extLst>
              <a:ext uri="{FF2B5EF4-FFF2-40B4-BE49-F238E27FC236}">
                <a16:creationId xmlns:a16="http://schemas.microsoft.com/office/drawing/2014/main" id="{07911550-66D4-2548-A8DC-6E20473E052A}"/>
              </a:ext>
            </a:extLst>
          </p:cNvPr>
          <p:cNvSpPr txBox="1">
            <a:spLocks noGrp="1"/>
          </p:cNvSpPr>
          <p:nvPr>
            <p:ph type="subTitle" idx="1" hasCustomPrompt="1"/>
          </p:nvPr>
        </p:nvSpPr>
        <p:spPr>
          <a:xfrm>
            <a:off x="546100" y="1705468"/>
            <a:ext cx="3557964" cy="527900"/>
          </a:xfrm>
          <a:prstGeom prst="rect">
            <a:avLst/>
          </a:prstGeom>
        </p:spPr>
        <p:txBody>
          <a:bodyPr spcFirstLastPara="1" wrap="square" lIns="91425" tIns="91425" rIns="91425" bIns="91425" anchor="ctr" anchorCtr="0">
            <a:normAutofit/>
          </a:bodyPr>
          <a:lstStyle>
            <a:lvl1pPr marL="0" lvl="0" indent="0" algn="l">
              <a:lnSpc>
                <a:spcPct val="100000"/>
              </a:lnSpc>
              <a:spcBef>
                <a:spcPts val="0"/>
              </a:spcBef>
              <a:spcAft>
                <a:spcPts val="0"/>
              </a:spcAft>
              <a:buSzPts val="2800"/>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TITLE</a:t>
            </a:r>
            <a:endParaRPr dirty="0"/>
          </a:p>
        </p:txBody>
      </p:sp>
      <p:sp>
        <p:nvSpPr>
          <p:cNvPr id="24" name="Text Placeholder 9">
            <a:extLst>
              <a:ext uri="{FF2B5EF4-FFF2-40B4-BE49-F238E27FC236}">
                <a16:creationId xmlns:a16="http://schemas.microsoft.com/office/drawing/2014/main" id="{ABB3DB56-0DA1-DB4D-94BB-37BC986D1EAA}"/>
              </a:ext>
            </a:extLst>
          </p:cNvPr>
          <p:cNvSpPr>
            <a:spLocks noGrp="1"/>
          </p:cNvSpPr>
          <p:nvPr>
            <p:ph type="body" sz="quarter" idx="20" hasCustomPrompt="1"/>
          </p:nvPr>
        </p:nvSpPr>
        <p:spPr>
          <a:xfrm>
            <a:off x="4387795" y="1698761"/>
            <a:ext cx="3570130"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25" name="Text Placeholder 9">
            <a:extLst>
              <a:ext uri="{FF2B5EF4-FFF2-40B4-BE49-F238E27FC236}">
                <a16:creationId xmlns:a16="http://schemas.microsoft.com/office/drawing/2014/main" id="{248B10C0-E3C2-5A4D-B8E0-C3221E3C723B}"/>
              </a:ext>
            </a:extLst>
          </p:cNvPr>
          <p:cNvSpPr>
            <a:spLocks noGrp="1"/>
          </p:cNvSpPr>
          <p:nvPr>
            <p:ph type="body" sz="quarter" idx="21" hasCustomPrompt="1"/>
          </p:nvPr>
        </p:nvSpPr>
        <p:spPr>
          <a:xfrm>
            <a:off x="8196547" y="1698761"/>
            <a:ext cx="3551338"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27" name="Text Placeholder 9">
            <a:extLst>
              <a:ext uri="{FF2B5EF4-FFF2-40B4-BE49-F238E27FC236}">
                <a16:creationId xmlns:a16="http://schemas.microsoft.com/office/drawing/2014/main" id="{2B3BFDF8-3D29-AC48-BB50-D7A22730B758}"/>
              </a:ext>
            </a:extLst>
          </p:cNvPr>
          <p:cNvSpPr>
            <a:spLocks noGrp="1"/>
          </p:cNvSpPr>
          <p:nvPr>
            <p:ph type="body" sz="quarter" idx="22" hasCustomPrompt="1"/>
          </p:nvPr>
        </p:nvSpPr>
        <p:spPr>
          <a:xfrm>
            <a:off x="4387795" y="3902372"/>
            <a:ext cx="3570130"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28" name="Text Placeholder 9">
            <a:extLst>
              <a:ext uri="{FF2B5EF4-FFF2-40B4-BE49-F238E27FC236}">
                <a16:creationId xmlns:a16="http://schemas.microsoft.com/office/drawing/2014/main" id="{FCE06811-8578-674E-9763-5E85ECA2EA32}"/>
              </a:ext>
            </a:extLst>
          </p:cNvPr>
          <p:cNvSpPr>
            <a:spLocks noGrp="1"/>
          </p:cNvSpPr>
          <p:nvPr>
            <p:ph type="body" sz="quarter" idx="23" hasCustomPrompt="1"/>
          </p:nvPr>
        </p:nvSpPr>
        <p:spPr>
          <a:xfrm>
            <a:off x="8196547" y="3902372"/>
            <a:ext cx="3551338"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31" name="Text Placeholder 9">
            <a:extLst>
              <a:ext uri="{FF2B5EF4-FFF2-40B4-BE49-F238E27FC236}">
                <a16:creationId xmlns:a16="http://schemas.microsoft.com/office/drawing/2014/main" id="{2A5CFA56-BE2D-2342-86D9-FBCA655A32D3}"/>
              </a:ext>
            </a:extLst>
          </p:cNvPr>
          <p:cNvSpPr>
            <a:spLocks noGrp="1"/>
          </p:cNvSpPr>
          <p:nvPr>
            <p:ph type="body" sz="quarter" idx="24" hasCustomPrompt="1"/>
          </p:nvPr>
        </p:nvSpPr>
        <p:spPr>
          <a:xfrm>
            <a:off x="546997" y="3902372"/>
            <a:ext cx="3570130"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pic>
        <p:nvPicPr>
          <p:cNvPr id="26" name="Picture 25">
            <a:extLst>
              <a:ext uri="{FF2B5EF4-FFF2-40B4-BE49-F238E27FC236}">
                <a16:creationId xmlns:a16="http://schemas.microsoft.com/office/drawing/2014/main" id="{C1BC2654-AF7C-8A4B-BB76-CEA30E5A8380}"/>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29" name="Picture 28">
            <a:extLst>
              <a:ext uri="{FF2B5EF4-FFF2-40B4-BE49-F238E27FC236}">
                <a16:creationId xmlns:a16="http://schemas.microsoft.com/office/drawing/2014/main" id="{B1901ECA-E3A0-FC46-8EFC-2DB4677A756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158286123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reserve="1" userDrawn="1">
  <p:cSld name="Dark Chart">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7203185" y="1436906"/>
            <a:ext cx="4380679" cy="11905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CHART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7202839" y="1110149"/>
            <a:ext cx="4380975"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1" name="Content Placeholder 2">
            <a:extLst>
              <a:ext uri="{FF2B5EF4-FFF2-40B4-BE49-F238E27FC236}">
                <a16:creationId xmlns:a16="http://schemas.microsoft.com/office/drawing/2014/main" id="{7BF2CA3F-C4B5-034F-8F8B-D1ECC2AF4B04}"/>
              </a:ext>
            </a:extLst>
          </p:cNvPr>
          <p:cNvSpPr>
            <a:spLocks noGrp="1"/>
          </p:cNvSpPr>
          <p:nvPr>
            <p:ph sz="quarter" idx="13" hasCustomPrompt="1"/>
          </p:nvPr>
        </p:nvSpPr>
        <p:spPr>
          <a:xfrm>
            <a:off x="7202839" y="2627442"/>
            <a:ext cx="4380678" cy="2861600"/>
          </a:xfrm>
        </p:spPr>
        <p:txBody>
          <a:bodyPr/>
          <a:lstStyle>
            <a:lvl1pPr>
              <a:defRPr>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latin typeface="Lato" panose="020F0502020204030203" pitchFamily="34" charset="0"/>
                <a:ea typeface="Lato" panose="020F0502020204030203" pitchFamily="34" charset="0"/>
                <a:cs typeface="Lato" panose="020F0502020204030203" pitchFamily="34" charset="0"/>
              </a:defRPr>
            </a:lvl2pPr>
            <a:lvl3pPr>
              <a:defRPr>
                <a:solidFill>
                  <a:schemeClr val="tx1"/>
                </a:solidFill>
                <a:latin typeface="Lato" panose="020F0502020204030203" pitchFamily="34" charset="0"/>
                <a:ea typeface="Lato" panose="020F0502020204030203" pitchFamily="34" charset="0"/>
                <a:cs typeface="Lato" panose="020F0502020204030203" pitchFamily="34" charset="0"/>
              </a:defRPr>
            </a:lvl3pPr>
            <a:lvl4pPr>
              <a:defRPr>
                <a:solidFill>
                  <a:schemeClr val="tx1"/>
                </a:solidFill>
                <a:latin typeface="Lato" panose="020F0502020204030203" pitchFamily="34" charset="0"/>
                <a:ea typeface="Lato" panose="020F0502020204030203" pitchFamily="34" charset="0"/>
                <a:cs typeface="Lato" panose="020F0502020204030203" pitchFamily="34" charset="0"/>
              </a:defRPr>
            </a:lvl4pPr>
            <a:lvl5pPr>
              <a:defRPr>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AF66C607-AD4F-434C-A57E-5879832AB8D9}"/>
              </a:ext>
            </a:extLst>
          </p:cNvPr>
          <p:cNvSpPr>
            <a:spLocks noGrp="1"/>
          </p:cNvSpPr>
          <p:nvPr>
            <p:ph type="chart" sz="quarter" idx="15" hasCustomPrompt="1"/>
          </p:nvPr>
        </p:nvSpPr>
        <p:spPr>
          <a:xfrm>
            <a:off x="382588" y="520700"/>
            <a:ext cx="6411751" cy="5232400"/>
          </a:xfrm>
        </p:spPr>
        <p:txBody>
          <a:bodyPr anchor="ctr"/>
          <a:lstStyle>
            <a:lvl1pPr marL="0" indent="0" algn="ctr">
              <a:buNone/>
              <a:defRPr>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add chart</a:t>
            </a:r>
          </a:p>
        </p:txBody>
      </p:sp>
      <p:pic>
        <p:nvPicPr>
          <p:cNvPr id="17" name="Picture 16">
            <a:extLst>
              <a:ext uri="{FF2B5EF4-FFF2-40B4-BE49-F238E27FC236}">
                <a16:creationId xmlns:a16="http://schemas.microsoft.com/office/drawing/2014/main" id="{C6C983EE-A91F-A14B-B9FB-5F022BC2B47B}"/>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18" name="Picture 17">
            <a:extLst>
              <a:ext uri="{FF2B5EF4-FFF2-40B4-BE49-F238E27FC236}">
                <a16:creationId xmlns:a16="http://schemas.microsoft.com/office/drawing/2014/main" id="{3BCF1F11-F635-0041-B92E-476BD7F8544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353661308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reserve="1" userDrawn="1">
  <p:cSld name="Dark Table">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7203185" y="1436906"/>
            <a:ext cx="4380679" cy="11905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TABLE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7202839" y="1110149"/>
            <a:ext cx="4380975"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1" name="Content Placeholder 2">
            <a:extLst>
              <a:ext uri="{FF2B5EF4-FFF2-40B4-BE49-F238E27FC236}">
                <a16:creationId xmlns:a16="http://schemas.microsoft.com/office/drawing/2014/main" id="{7BF2CA3F-C4B5-034F-8F8B-D1ECC2AF4B04}"/>
              </a:ext>
            </a:extLst>
          </p:cNvPr>
          <p:cNvSpPr>
            <a:spLocks noGrp="1"/>
          </p:cNvSpPr>
          <p:nvPr>
            <p:ph sz="quarter" idx="13" hasCustomPrompt="1"/>
          </p:nvPr>
        </p:nvSpPr>
        <p:spPr>
          <a:xfrm>
            <a:off x="7202839" y="2627442"/>
            <a:ext cx="4380678" cy="2861600"/>
          </a:xfrm>
        </p:spPr>
        <p:txBody>
          <a:bodyPr/>
          <a:lstStyle>
            <a:lvl1pPr>
              <a:defRPr>
                <a:solidFill>
                  <a:schemeClr val="tx1"/>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latin typeface="Lato" panose="020F0502020204030203" pitchFamily="34" charset="0"/>
                <a:ea typeface="Lato" panose="020F0502020204030203" pitchFamily="34" charset="0"/>
                <a:cs typeface="Lato" panose="020F0502020204030203" pitchFamily="34" charset="0"/>
              </a:defRPr>
            </a:lvl2pPr>
            <a:lvl3pPr>
              <a:defRPr>
                <a:solidFill>
                  <a:schemeClr val="tx1"/>
                </a:solidFill>
                <a:latin typeface="Lato" panose="020F0502020204030203" pitchFamily="34" charset="0"/>
                <a:ea typeface="Lato" panose="020F0502020204030203" pitchFamily="34" charset="0"/>
                <a:cs typeface="Lato" panose="020F0502020204030203" pitchFamily="34" charset="0"/>
              </a:defRPr>
            </a:lvl3pPr>
            <a:lvl4pPr>
              <a:defRPr>
                <a:solidFill>
                  <a:schemeClr val="tx1"/>
                </a:solidFill>
                <a:latin typeface="Lato" panose="020F0502020204030203" pitchFamily="34" charset="0"/>
                <a:ea typeface="Lato" panose="020F0502020204030203" pitchFamily="34" charset="0"/>
                <a:cs typeface="Lato" panose="020F0502020204030203" pitchFamily="34" charset="0"/>
              </a:defRPr>
            </a:lvl4pPr>
            <a:lvl5pPr>
              <a:defRPr>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2">
            <a:extLst>
              <a:ext uri="{FF2B5EF4-FFF2-40B4-BE49-F238E27FC236}">
                <a16:creationId xmlns:a16="http://schemas.microsoft.com/office/drawing/2014/main" id="{042C524A-F913-D046-8A7A-7E91DEE50818}"/>
              </a:ext>
            </a:extLst>
          </p:cNvPr>
          <p:cNvSpPr>
            <a:spLocks noGrp="1"/>
          </p:cNvSpPr>
          <p:nvPr>
            <p:ph type="tbl" sz="quarter" idx="16" hasCustomPrompt="1"/>
          </p:nvPr>
        </p:nvSpPr>
        <p:spPr>
          <a:xfrm>
            <a:off x="358775" y="498475"/>
            <a:ext cx="6435725" cy="5276850"/>
          </a:xfrm>
        </p:spPr>
        <p:txBody>
          <a:bodyPr anchor="ctr"/>
          <a:lstStyle>
            <a:lvl1pPr marL="0" indent="0" algn="ctr">
              <a:buNone/>
              <a:defRPr>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add table</a:t>
            </a:r>
          </a:p>
        </p:txBody>
      </p:sp>
      <p:pic>
        <p:nvPicPr>
          <p:cNvPr id="18" name="Picture 17">
            <a:extLst>
              <a:ext uri="{FF2B5EF4-FFF2-40B4-BE49-F238E27FC236}">
                <a16:creationId xmlns:a16="http://schemas.microsoft.com/office/drawing/2014/main" id="{AD93F106-703D-7043-B7D3-51C365C6C0E5}"/>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19" name="Picture 18">
            <a:extLst>
              <a:ext uri="{FF2B5EF4-FFF2-40B4-BE49-F238E27FC236}">
                <a16:creationId xmlns:a16="http://schemas.microsoft.com/office/drawing/2014/main" id="{2CC12716-10C9-D341-94F1-E924DE676E5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33524409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reserve="1" userDrawn="1">
  <p:cSld name="Dark Quadrants">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hqprint">
            <a:alphaModFix amt="10000"/>
            <a:extLst>
              <a:ext uri="{28A0092B-C50C-407E-A947-70E740481C1C}">
                <a14:useLocalDpi xmlns:a14="http://schemas.microsoft.com/office/drawing/2010/main"/>
              </a:ext>
            </a:extLst>
          </a:blip>
          <a:srcRect/>
          <a:stretch/>
        </p:blipFill>
        <p:spPr>
          <a:xfrm>
            <a:off x="0" y="-1"/>
            <a:ext cx="7046260" cy="10337034"/>
          </a:xfrm>
          <a:prstGeom prst="rect">
            <a:avLst/>
          </a:prstGeom>
        </p:spPr>
      </p:pic>
      <p:sp>
        <p:nvSpPr>
          <p:cNvPr id="10" name="Google Shape;10;p2"/>
          <p:cNvSpPr txBox="1">
            <a:spLocks noGrp="1"/>
          </p:cNvSpPr>
          <p:nvPr>
            <p:ph type="ctrTitle" hasCustomPrompt="1"/>
          </p:nvPr>
        </p:nvSpPr>
        <p:spPr>
          <a:xfrm>
            <a:off x="495199" y="2466959"/>
            <a:ext cx="4082902" cy="1794488"/>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SLIDE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494853" y="2140202"/>
            <a:ext cx="4083178"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3" name="Content Placeholder 2">
            <a:extLst>
              <a:ext uri="{FF2B5EF4-FFF2-40B4-BE49-F238E27FC236}">
                <a16:creationId xmlns:a16="http://schemas.microsoft.com/office/drawing/2014/main" id="{067BC361-07C2-9E4A-A8F6-779DB8D65FAE}"/>
              </a:ext>
            </a:extLst>
          </p:cNvPr>
          <p:cNvSpPr>
            <a:spLocks noGrp="1"/>
          </p:cNvSpPr>
          <p:nvPr>
            <p:ph sz="quarter" idx="15" hasCustomPrompt="1"/>
          </p:nvPr>
        </p:nvSpPr>
        <p:spPr>
          <a:xfrm>
            <a:off x="5072884" y="437855"/>
            <a:ext cx="3159125" cy="1572153"/>
          </a:xfrm>
        </p:spPr>
        <p:txBody>
          <a:bodyPr anchor="ctr">
            <a:normAutofit/>
          </a:bodyPr>
          <a:lstStyle>
            <a:lvl1pPr marL="0" indent="0" algn="ctr">
              <a:buNone/>
              <a:defRPr sz="18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13" name="Content Placeholder 2">
            <a:extLst>
              <a:ext uri="{FF2B5EF4-FFF2-40B4-BE49-F238E27FC236}">
                <a16:creationId xmlns:a16="http://schemas.microsoft.com/office/drawing/2014/main" id="{52FFB763-DA60-F044-935F-1FA2CEC9E5BC}"/>
              </a:ext>
            </a:extLst>
          </p:cNvPr>
          <p:cNvSpPr>
            <a:spLocks noGrp="1"/>
          </p:cNvSpPr>
          <p:nvPr>
            <p:ph sz="quarter" idx="16" hasCustomPrompt="1"/>
          </p:nvPr>
        </p:nvSpPr>
        <p:spPr>
          <a:xfrm>
            <a:off x="8588797" y="437855"/>
            <a:ext cx="3159125" cy="1572153"/>
          </a:xfrm>
        </p:spPr>
        <p:txBody>
          <a:bodyPr anchor="ctr">
            <a:normAutofit/>
          </a:bodyPr>
          <a:lstStyle>
            <a:lvl1pPr marL="0" indent="0" algn="ctr">
              <a:buNone/>
              <a:defRPr sz="18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5" name="Text Placeholder 4">
            <a:extLst>
              <a:ext uri="{FF2B5EF4-FFF2-40B4-BE49-F238E27FC236}">
                <a16:creationId xmlns:a16="http://schemas.microsoft.com/office/drawing/2014/main" id="{63D5623D-01A3-094F-B118-C70F25A04306}"/>
              </a:ext>
            </a:extLst>
          </p:cNvPr>
          <p:cNvSpPr>
            <a:spLocks noGrp="1"/>
          </p:cNvSpPr>
          <p:nvPr>
            <p:ph type="body" sz="quarter" idx="17" hasCustomPrompt="1"/>
          </p:nvPr>
        </p:nvSpPr>
        <p:spPr>
          <a:xfrm>
            <a:off x="5073650" y="2130671"/>
            <a:ext cx="3159125" cy="336288"/>
          </a:xfrm>
        </p:spPr>
        <p:txBody>
          <a:bodyPr>
            <a:normAutofit/>
          </a:bodyPr>
          <a:lstStyle>
            <a:lvl1pPr marL="0" indent="0">
              <a:buNone/>
              <a:defRPr sz="14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17" name="Text Placeholder 4">
            <a:extLst>
              <a:ext uri="{FF2B5EF4-FFF2-40B4-BE49-F238E27FC236}">
                <a16:creationId xmlns:a16="http://schemas.microsoft.com/office/drawing/2014/main" id="{2CF35F69-3BAF-CE44-93B5-3563B43787FB}"/>
              </a:ext>
            </a:extLst>
          </p:cNvPr>
          <p:cNvSpPr>
            <a:spLocks noGrp="1"/>
          </p:cNvSpPr>
          <p:nvPr>
            <p:ph type="body" sz="quarter" idx="18" hasCustomPrompt="1"/>
          </p:nvPr>
        </p:nvSpPr>
        <p:spPr>
          <a:xfrm>
            <a:off x="8592354" y="2130671"/>
            <a:ext cx="3159125" cy="336288"/>
          </a:xfrm>
        </p:spPr>
        <p:txBody>
          <a:bodyPr>
            <a:normAutofit/>
          </a:bodyPr>
          <a:lstStyle>
            <a:lvl1pPr marL="0" indent="0">
              <a:buNone/>
              <a:defRPr sz="14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8" name="Text Placeholder 7">
            <a:extLst>
              <a:ext uri="{FF2B5EF4-FFF2-40B4-BE49-F238E27FC236}">
                <a16:creationId xmlns:a16="http://schemas.microsoft.com/office/drawing/2014/main" id="{777923A4-3C6B-084E-97A4-6697E6147C22}"/>
              </a:ext>
            </a:extLst>
          </p:cNvPr>
          <p:cNvSpPr>
            <a:spLocks noGrp="1"/>
          </p:cNvSpPr>
          <p:nvPr>
            <p:ph type="body" sz="quarter" idx="19" hasCustomPrompt="1"/>
          </p:nvPr>
        </p:nvSpPr>
        <p:spPr>
          <a:xfrm>
            <a:off x="5073650" y="2485643"/>
            <a:ext cx="3159125" cy="559858"/>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19" name="Text Placeholder 7">
            <a:extLst>
              <a:ext uri="{FF2B5EF4-FFF2-40B4-BE49-F238E27FC236}">
                <a16:creationId xmlns:a16="http://schemas.microsoft.com/office/drawing/2014/main" id="{5E7492D8-7830-2B40-A0FB-CFE7919F697C}"/>
              </a:ext>
            </a:extLst>
          </p:cNvPr>
          <p:cNvSpPr>
            <a:spLocks noGrp="1"/>
          </p:cNvSpPr>
          <p:nvPr>
            <p:ph type="body" sz="quarter" idx="20" hasCustomPrompt="1"/>
          </p:nvPr>
        </p:nvSpPr>
        <p:spPr>
          <a:xfrm>
            <a:off x="8603928" y="2485643"/>
            <a:ext cx="3159125" cy="559858"/>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26" name="Content Placeholder 2">
            <a:extLst>
              <a:ext uri="{FF2B5EF4-FFF2-40B4-BE49-F238E27FC236}">
                <a16:creationId xmlns:a16="http://schemas.microsoft.com/office/drawing/2014/main" id="{84FF2298-555C-2C4A-B82F-38F8623D5C6C}"/>
              </a:ext>
            </a:extLst>
          </p:cNvPr>
          <p:cNvSpPr>
            <a:spLocks noGrp="1"/>
          </p:cNvSpPr>
          <p:nvPr>
            <p:ph sz="quarter" idx="21" hasCustomPrompt="1"/>
          </p:nvPr>
        </p:nvSpPr>
        <p:spPr>
          <a:xfrm>
            <a:off x="5072884" y="3273653"/>
            <a:ext cx="3159125" cy="1572153"/>
          </a:xfrm>
        </p:spPr>
        <p:txBody>
          <a:bodyPr anchor="ctr">
            <a:normAutofit/>
          </a:bodyPr>
          <a:lstStyle>
            <a:lvl1pPr marL="0" indent="0" algn="ctr">
              <a:buNone/>
              <a:defRPr sz="18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7" name="Content Placeholder 2">
            <a:extLst>
              <a:ext uri="{FF2B5EF4-FFF2-40B4-BE49-F238E27FC236}">
                <a16:creationId xmlns:a16="http://schemas.microsoft.com/office/drawing/2014/main" id="{D35FD2BB-154F-A149-A05B-DBE6A203B15A}"/>
              </a:ext>
            </a:extLst>
          </p:cNvPr>
          <p:cNvSpPr>
            <a:spLocks noGrp="1"/>
          </p:cNvSpPr>
          <p:nvPr>
            <p:ph sz="quarter" idx="22" hasCustomPrompt="1"/>
          </p:nvPr>
        </p:nvSpPr>
        <p:spPr>
          <a:xfrm>
            <a:off x="8588797" y="3273653"/>
            <a:ext cx="3159125" cy="1572153"/>
          </a:xfrm>
        </p:spPr>
        <p:txBody>
          <a:bodyPr anchor="ctr">
            <a:normAutofit/>
          </a:bodyPr>
          <a:lstStyle>
            <a:lvl1pPr marL="0" indent="0" algn="ctr">
              <a:buNone/>
              <a:defRPr sz="1800" b="1">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8" name="Text Placeholder 4">
            <a:extLst>
              <a:ext uri="{FF2B5EF4-FFF2-40B4-BE49-F238E27FC236}">
                <a16:creationId xmlns:a16="http://schemas.microsoft.com/office/drawing/2014/main" id="{B967BD7C-3169-B846-A594-3E0D57A2A799}"/>
              </a:ext>
            </a:extLst>
          </p:cNvPr>
          <p:cNvSpPr>
            <a:spLocks noGrp="1"/>
          </p:cNvSpPr>
          <p:nvPr>
            <p:ph type="body" sz="quarter" idx="23" hasCustomPrompt="1"/>
          </p:nvPr>
        </p:nvSpPr>
        <p:spPr>
          <a:xfrm>
            <a:off x="5073650" y="4966469"/>
            <a:ext cx="3159125" cy="336288"/>
          </a:xfrm>
        </p:spPr>
        <p:txBody>
          <a:bodyPr>
            <a:normAutofit/>
          </a:bodyPr>
          <a:lstStyle>
            <a:lvl1pPr marL="0" indent="0">
              <a:buNone/>
              <a:defRPr sz="14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29" name="Text Placeholder 4">
            <a:extLst>
              <a:ext uri="{FF2B5EF4-FFF2-40B4-BE49-F238E27FC236}">
                <a16:creationId xmlns:a16="http://schemas.microsoft.com/office/drawing/2014/main" id="{C49E14C3-9B34-914D-BA18-1F5961E38D46}"/>
              </a:ext>
            </a:extLst>
          </p:cNvPr>
          <p:cNvSpPr>
            <a:spLocks noGrp="1"/>
          </p:cNvSpPr>
          <p:nvPr>
            <p:ph type="body" sz="quarter" idx="24" hasCustomPrompt="1"/>
          </p:nvPr>
        </p:nvSpPr>
        <p:spPr>
          <a:xfrm>
            <a:off x="8592354" y="4966469"/>
            <a:ext cx="3159125" cy="336288"/>
          </a:xfrm>
        </p:spPr>
        <p:txBody>
          <a:bodyPr>
            <a:normAutofit/>
          </a:bodyPr>
          <a:lstStyle>
            <a:lvl1pPr marL="0" indent="0">
              <a:buNone/>
              <a:defRPr sz="1400" b="1"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30" name="Text Placeholder 7">
            <a:extLst>
              <a:ext uri="{FF2B5EF4-FFF2-40B4-BE49-F238E27FC236}">
                <a16:creationId xmlns:a16="http://schemas.microsoft.com/office/drawing/2014/main" id="{4FBB7169-F372-424A-B391-60FAFCBEF71B}"/>
              </a:ext>
            </a:extLst>
          </p:cNvPr>
          <p:cNvSpPr>
            <a:spLocks noGrp="1"/>
          </p:cNvSpPr>
          <p:nvPr>
            <p:ph type="body" sz="quarter" idx="25" hasCustomPrompt="1"/>
          </p:nvPr>
        </p:nvSpPr>
        <p:spPr>
          <a:xfrm>
            <a:off x="5073650" y="5321441"/>
            <a:ext cx="3159125" cy="559858"/>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31" name="Text Placeholder 7">
            <a:extLst>
              <a:ext uri="{FF2B5EF4-FFF2-40B4-BE49-F238E27FC236}">
                <a16:creationId xmlns:a16="http://schemas.microsoft.com/office/drawing/2014/main" id="{3EE08792-03CF-7948-A13C-26603665FBEB}"/>
              </a:ext>
            </a:extLst>
          </p:cNvPr>
          <p:cNvSpPr>
            <a:spLocks noGrp="1"/>
          </p:cNvSpPr>
          <p:nvPr>
            <p:ph type="body" sz="quarter" idx="26" hasCustomPrompt="1"/>
          </p:nvPr>
        </p:nvSpPr>
        <p:spPr>
          <a:xfrm>
            <a:off x="8603928" y="5321441"/>
            <a:ext cx="3159125" cy="559858"/>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pic>
        <p:nvPicPr>
          <p:cNvPr id="22" name="Picture 21">
            <a:extLst>
              <a:ext uri="{FF2B5EF4-FFF2-40B4-BE49-F238E27FC236}">
                <a16:creationId xmlns:a16="http://schemas.microsoft.com/office/drawing/2014/main" id="{55775618-C763-6A4A-B9E5-726630D4BB58}"/>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23" name="Picture 22">
            <a:extLst>
              <a:ext uri="{FF2B5EF4-FFF2-40B4-BE49-F238E27FC236}">
                <a16:creationId xmlns:a16="http://schemas.microsoft.com/office/drawing/2014/main" id="{28887261-E14C-004A-B6FA-AE74010B898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361025680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reserve="1" userDrawn="1">
  <p:cSld name="Dark Two-Tone Split">
    <p:bg>
      <p:bgRef idx="1001">
        <a:schemeClr val="bg1"/>
      </p:bgRef>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5A99B75-2687-034E-83E3-919D2C847AF9}"/>
              </a:ext>
            </a:extLst>
          </p:cNvPr>
          <p:cNvSpPr/>
          <p:nvPr userDrawn="1"/>
        </p:nvSpPr>
        <p:spPr>
          <a:xfrm>
            <a:off x="4965540" y="0"/>
            <a:ext cx="72232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4187946"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8" name="Google Shape;10;p2">
            <a:extLst>
              <a:ext uri="{FF2B5EF4-FFF2-40B4-BE49-F238E27FC236}">
                <a16:creationId xmlns:a16="http://schemas.microsoft.com/office/drawing/2014/main" id="{5F21C1CB-8A43-C143-8292-6865D1B06FBD}"/>
              </a:ext>
            </a:extLst>
          </p:cNvPr>
          <p:cNvSpPr txBox="1">
            <a:spLocks noGrp="1"/>
          </p:cNvSpPr>
          <p:nvPr>
            <p:ph type="ctrTitle" hasCustomPrompt="1"/>
          </p:nvPr>
        </p:nvSpPr>
        <p:spPr>
          <a:xfrm>
            <a:off x="495199" y="1454034"/>
            <a:ext cx="4082902" cy="1136301"/>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SLIDE TITLE</a:t>
            </a:r>
            <a:endParaRPr lang="en-US" dirty="0"/>
          </a:p>
        </p:txBody>
      </p:sp>
      <p:sp>
        <p:nvSpPr>
          <p:cNvPr id="19" name="Text Placeholder 8">
            <a:extLst>
              <a:ext uri="{FF2B5EF4-FFF2-40B4-BE49-F238E27FC236}">
                <a16:creationId xmlns:a16="http://schemas.microsoft.com/office/drawing/2014/main" id="{6C1BD2D4-8A2C-9341-854C-639588620530}"/>
              </a:ext>
            </a:extLst>
          </p:cNvPr>
          <p:cNvSpPr>
            <a:spLocks noGrp="1"/>
          </p:cNvSpPr>
          <p:nvPr>
            <p:ph type="body" sz="quarter" idx="14" hasCustomPrompt="1"/>
          </p:nvPr>
        </p:nvSpPr>
        <p:spPr>
          <a:xfrm>
            <a:off x="494853" y="1127277"/>
            <a:ext cx="4083178"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7" name="Content Placeholder 6">
            <a:extLst>
              <a:ext uri="{FF2B5EF4-FFF2-40B4-BE49-F238E27FC236}">
                <a16:creationId xmlns:a16="http://schemas.microsoft.com/office/drawing/2014/main" id="{DA90C23E-414B-DE40-90E4-4C4A329D1664}"/>
              </a:ext>
            </a:extLst>
          </p:cNvPr>
          <p:cNvSpPr>
            <a:spLocks noGrp="1"/>
          </p:cNvSpPr>
          <p:nvPr>
            <p:ph sz="quarter" idx="15"/>
          </p:nvPr>
        </p:nvSpPr>
        <p:spPr>
          <a:xfrm>
            <a:off x="5300663" y="1127125"/>
            <a:ext cx="6440487" cy="4718050"/>
          </a:xfrm>
        </p:spPr>
        <p:txBody>
          <a:bodyPr/>
          <a:lstStyle>
            <a:lvl1pPr marL="228600" marR="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685800" marR="0"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solidFill>
                  <a:schemeClr val="bg1"/>
                </a:solidFill>
                <a:latin typeface="Lato" panose="020F0502020204030203" pitchFamily="34" charset="0"/>
                <a:ea typeface="Lato" panose="020F0502020204030203" pitchFamily="34" charset="0"/>
                <a:cs typeface="Lato" panose="020F0502020204030203" pitchFamily="34" charset="0"/>
              </a:defRPr>
            </a:lvl2pPr>
            <a:lvl3pPr marL="1143000" marR="0"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solidFill>
                  <a:schemeClr val="bg1"/>
                </a:solidFill>
                <a:latin typeface="Lato" panose="020F0502020204030203" pitchFamily="34" charset="0"/>
                <a:ea typeface="Lato" panose="020F0502020204030203" pitchFamily="34" charset="0"/>
                <a:cs typeface="Lato" panose="020F0502020204030203" pitchFamily="34" charset="0"/>
              </a:defRPr>
            </a:lvl3pPr>
            <a:lvl4pPr marL="1600200" marR="0"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solidFill>
                  <a:schemeClr val="bg1"/>
                </a:solidFill>
                <a:latin typeface="Lato" panose="020F0502020204030203" pitchFamily="34" charset="0"/>
                <a:ea typeface="Lato" panose="020F0502020204030203" pitchFamily="34" charset="0"/>
                <a:cs typeface="Lato" panose="020F0502020204030203" pitchFamily="34" charset="0"/>
              </a:defRPr>
            </a:lvl4pPr>
            <a:lvl5pPr marL="2057400" marR="0"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marL="228600" marR="0" lvl="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Third level</a:t>
            </a:r>
          </a:p>
          <a:p>
            <a:pPr marL="1600200" marR="0" lvl="3"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Fifth level</a:t>
            </a:r>
          </a:p>
        </p:txBody>
      </p:sp>
      <p:sp>
        <p:nvSpPr>
          <p:cNvPr id="14" name="Content Placeholder 2">
            <a:extLst>
              <a:ext uri="{FF2B5EF4-FFF2-40B4-BE49-F238E27FC236}">
                <a16:creationId xmlns:a16="http://schemas.microsoft.com/office/drawing/2014/main" id="{4EE570BD-058C-9045-ADA1-F71395730872}"/>
              </a:ext>
            </a:extLst>
          </p:cNvPr>
          <p:cNvSpPr>
            <a:spLocks noGrp="1"/>
          </p:cNvSpPr>
          <p:nvPr>
            <p:ph sz="quarter" idx="13" hasCustomPrompt="1"/>
          </p:nvPr>
        </p:nvSpPr>
        <p:spPr>
          <a:xfrm>
            <a:off x="494852" y="2661076"/>
            <a:ext cx="4187946" cy="2823809"/>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B251BD51-F740-6B4F-9F64-FBFA016F86DA}"/>
              </a:ext>
            </a:extLst>
          </p:cNvPr>
          <p:cNvPicPr>
            <a:picLocks noChangeAspect="1"/>
          </p:cNvPicPr>
          <p:nvPr userDrawn="1"/>
        </p:nvPicPr>
        <p:blipFill>
          <a:blip r:embed="rId3"/>
          <a:stretch>
            <a:fillRect/>
          </a:stretch>
        </p:blipFill>
        <p:spPr>
          <a:xfrm>
            <a:off x="542127" y="6384331"/>
            <a:ext cx="1299631" cy="222794"/>
          </a:xfrm>
          <a:prstGeom prst="rect">
            <a:avLst/>
          </a:prstGeom>
        </p:spPr>
      </p:pic>
      <p:pic>
        <p:nvPicPr>
          <p:cNvPr id="17" name="Picture 16">
            <a:extLst>
              <a:ext uri="{FF2B5EF4-FFF2-40B4-BE49-F238E27FC236}">
                <a16:creationId xmlns:a16="http://schemas.microsoft.com/office/drawing/2014/main" id="{628BB23B-B1CB-9E4C-8320-B43C60C5BF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42245122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reserve="1" userDrawn="1">
  <p:cSld name="Dark Item List">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7952092"/>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hqprint">
            <a:alphaModFix amt="10000"/>
            <a:extLst>
              <a:ext uri="{28A0092B-C50C-407E-A947-70E740481C1C}">
                <a14:useLocalDpi xmlns:a14="http://schemas.microsoft.com/office/drawing/2010/main"/>
              </a:ext>
            </a:extLst>
          </a:blip>
          <a:srcRect/>
          <a:stretch/>
        </p:blipFill>
        <p:spPr>
          <a:xfrm>
            <a:off x="0" y="-1"/>
            <a:ext cx="7046260" cy="10337034"/>
          </a:xfrm>
          <a:prstGeom prst="rect">
            <a:avLst/>
          </a:prstGeom>
        </p:spPr>
      </p:pic>
      <p:sp>
        <p:nvSpPr>
          <p:cNvPr id="10" name="Google Shape;10;p2"/>
          <p:cNvSpPr txBox="1">
            <a:spLocks noGrp="1"/>
          </p:cNvSpPr>
          <p:nvPr>
            <p:ph type="ctrTitle" hasCustomPrompt="1"/>
          </p:nvPr>
        </p:nvSpPr>
        <p:spPr>
          <a:xfrm>
            <a:off x="495199" y="1454034"/>
            <a:ext cx="4082902" cy="1136301"/>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SLIDE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494853" y="1127277"/>
            <a:ext cx="4083178"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3" name="Content Placeholder 2">
            <a:extLst>
              <a:ext uri="{FF2B5EF4-FFF2-40B4-BE49-F238E27FC236}">
                <a16:creationId xmlns:a16="http://schemas.microsoft.com/office/drawing/2014/main" id="{067BC361-07C2-9E4A-A8F6-779DB8D65FAE}"/>
              </a:ext>
            </a:extLst>
          </p:cNvPr>
          <p:cNvSpPr>
            <a:spLocks noGrp="1"/>
          </p:cNvSpPr>
          <p:nvPr>
            <p:ph sz="quarter" idx="15" hasCustomPrompt="1"/>
          </p:nvPr>
        </p:nvSpPr>
        <p:spPr>
          <a:xfrm>
            <a:off x="5455391" y="497692"/>
            <a:ext cx="1344864" cy="1136302"/>
          </a:xfrm>
        </p:spPr>
        <p:txBody>
          <a:bodyPr anchor="ctr"/>
          <a:lstStyle>
            <a:lvl1pPr marL="0" indent="0" algn="ctr">
              <a:buNone/>
              <a:defRPr b="1">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5" name="Text Placeholder 4">
            <a:extLst>
              <a:ext uri="{FF2B5EF4-FFF2-40B4-BE49-F238E27FC236}">
                <a16:creationId xmlns:a16="http://schemas.microsoft.com/office/drawing/2014/main" id="{63D5623D-01A3-094F-B118-C70F25A04306}"/>
              </a:ext>
            </a:extLst>
          </p:cNvPr>
          <p:cNvSpPr>
            <a:spLocks noGrp="1"/>
          </p:cNvSpPr>
          <p:nvPr>
            <p:ph type="body" sz="quarter" idx="17" hasCustomPrompt="1"/>
          </p:nvPr>
        </p:nvSpPr>
        <p:spPr>
          <a:xfrm>
            <a:off x="7048010" y="564283"/>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8" name="Text Placeholder 7">
            <a:extLst>
              <a:ext uri="{FF2B5EF4-FFF2-40B4-BE49-F238E27FC236}">
                <a16:creationId xmlns:a16="http://schemas.microsoft.com/office/drawing/2014/main" id="{777923A4-3C6B-084E-97A4-6697E6147C22}"/>
              </a:ext>
            </a:extLst>
          </p:cNvPr>
          <p:cNvSpPr>
            <a:spLocks noGrp="1"/>
          </p:cNvSpPr>
          <p:nvPr>
            <p:ph type="body" sz="quarter" idx="19" hasCustomPrompt="1"/>
          </p:nvPr>
        </p:nvSpPr>
        <p:spPr>
          <a:xfrm>
            <a:off x="7048010" y="1021233"/>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20" name="Content Placeholder 2">
            <a:extLst>
              <a:ext uri="{FF2B5EF4-FFF2-40B4-BE49-F238E27FC236}">
                <a16:creationId xmlns:a16="http://schemas.microsoft.com/office/drawing/2014/main" id="{99DC3C7C-D304-1345-928F-A94276ACE2DC}"/>
              </a:ext>
            </a:extLst>
          </p:cNvPr>
          <p:cNvSpPr>
            <a:spLocks noGrp="1"/>
          </p:cNvSpPr>
          <p:nvPr>
            <p:ph sz="quarter" idx="20" hasCustomPrompt="1"/>
          </p:nvPr>
        </p:nvSpPr>
        <p:spPr>
          <a:xfrm>
            <a:off x="5455391" y="1886654"/>
            <a:ext cx="1344864" cy="1136302"/>
          </a:xfrm>
        </p:spPr>
        <p:txBody>
          <a:bodyPr anchor="ctr"/>
          <a:lstStyle>
            <a:lvl1pPr marL="0" indent="0" algn="ctr">
              <a:buNone/>
              <a:defRPr b="1">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1" name="Text Placeholder 4">
            <a:extLst>
              <a:ext uri="{FF2B5EF4-FFF2-40B4-BE49-F238E27FC236}">
                <a16:creationId xmlns:a16="http://schemas.microsoft.com/office/drawing/2014/main" id="{324175A5-08E3-FD44-9DAE-486230B9FF17}"/>
              </a:ext>
            </a:extLst>
          </p:cNvPr>
          <p:cNvSpPr>
            <a:spLocks noGrp="1"/>
          </p:cNvSpPr>
          <p:nvPr>
            <p:ph type="body" sz="quarter" idx="21" hasCustomPrompt="1"/>
          </p:nvPr>
        </p:nvSpPr>
        <p:spPr>
          <a:xfrm>
            <a:off x="7048010" y="1953245"/>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22" name="Text Placeholder 7">
            <a:extLst>
              <a:ext uri="{FF2B5EF4-FFF2-40B4-BE49-F238E27FC236}">
                <a16:creationId xmlns:a16="http://schemas.microsoft.com/office/drawing/2014/main" id="{162D390B-C655-0145-9815-64C36961A285}"/>
              </a:ext>
            </a:extLst>
          </p:cNvPr>
          <p:cNvSpPr>
            <a:spLocks noGrp="1"/>
          </p:cNvSpPr>
          <p:nvPr>
            <p:ph type="body" sz="quarter" idx="22" hasCustomPrompt="1"/>
          </p:nvPr>
        </p:nvSpPr>
        <p:spPr>
          <a:xfrm>
            <a:off x="7048010" y="2410195"/>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23" name="Content Placeholder 2">
            <a:extLst>
              <a:ext uri="{FF2B5EF4-FFF2-40B4-BE49-F238E27FC236}">
                <a16:creationId xmlns:a16="http://schemas.microsoft.com/office/drawing/2014/main" id="{71FEE728-C9DE-CB4A-9E93-87BBAF7998EC}"/>
              </a:ext>
            </a:extLst>
          </p:cNvPr>
          <p:cNvSpPr>
            <a:spLocks noGrp="1"/>
          </p:cNvSpPr>
          <p:nvPr>
            <p:ph sz="quarter" idx="23" hasCustomPrompt="1"/>
          </p:nvPr>
        </p:nvSpPr>
        <p:spPr>
          <a:xfrm>
            <a:off x="5455391" y="3275616"/>
            <a:ext cx="1344864" cy="1136302"/>
          </a:xfrm>
        </p:spPr>
        <p:txBody>
          <a:bodyPr anchor="ctr"/>
          <a:lstStyle>
            <a:lvl1pPr marL="0" indent="0" algn="ctr">
              <a:buNone/>
              <a:defRPr b="1">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4" name="Text Placeholder 4">
            <a:extLst>
              <a:ext uri="{FF2B5EF4-FFF2-40B4-BE49-F238E27FC236}">
                <a16:creationId xmlns:a16="http://schemas.microsoft.com/office/drawing/2014/main" id="{03595828-D2F6-934A-8D0F-2944DF80AA18}"/>
              </a:ext>
            </a:extLst>
          </p:cNvPr>
          <p:cNvSpPr>
            <a:spLocks noGrp="1"/>
          </p:cNvSpPr>
          <p:nvPr>
            <p:ph type="body" sz="quarter" idx="24" hasCustomPrompt="1"/>
          </p:nvPr>
        </p:nvSpPr>
        <p:spPr>
          <a:xfrm>
            <a:off x="7048010" y="3342207"/>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25" name="Text Placeholder 7">
            <a:extLst>
              <a:ext uri="{FF2B5EF4-FFF2-40B4-BE49-F238E27FC236}">
                <a16:creationId xmlns:a16="http://schemas.microsoft.com/office/drawing/2014/main" id="{1DD7E907-C755-1F4B-BFF3-A91D0794222E}"/>
              </a:ext>
            </a:extLst>
          </p:cNvPr>
          <p:cNvSpPr>
            <a:spLocks noGrp="1"/>
          </p:cNvSpPr>
          <p:nvPr>
            <p:ph type="body" sz="quarter" idx="25" hasCustomPrompt="1"/>
          </p:nvPr>
        </p:nvSpPr>
        <p:spPr>
          <a:xfrm>
            <a:off x="7048010" y="3799157"/>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32" name="Content Placeholder 2">
            <a:extLst>
              <a:ext uri="{FF2B5EF4-FFF2-40B4-BE49-F238E27FC236}">
                <a16:creationId xmlns:a16="http://schemas.microsoft.com/office/drawing/2014/main" id="{D749E498-B57E-E14B-AD03-5B85C89F332D}"/>
              </a:ext>
            </a:extLst>
          </p:cNvPr>
          <p:cNvSpPr>
            <a:spLocks noGrp="1"/>
          </p:cNvSpPr>
          <p:nvPr>
            <p:ph sz="quarter" idx="26" hasCustomPrompt="1"/>
          </p:nvPr>
        </p:nvSpPr>
        <p:spPr>
          <a:xfrm>
            <a:off x="5455391" y="4664578"/>
            <a:ext cx="1344864" cy="1136302"/>
          </a:xfrm>
        </p:spPr>
        <p:txBody>
          <a:bodyPr anchor="ctr"/>
          <a:lstStyle>
            <a:lvl1pPr marL="0" indent="0" algn="ctr">
              <a:buNone/>
              <a:defRPr b="1">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33" name="Text Placeholder 4">
            <a:extLst>
              <a:ext uri="{FF2B5EF4-FFF2-40B4-BE49-F238E27FC236}">
                <a16:creationId xmlns:a16="http://schemas.microsoft.com/office/drawing/2014/main" id="{2025FCBD-5F43-1C4E-B311-0EF42ED17516}"/>
              </a:ext>
            </a:extLst>
          </p:cNvPr>
          <p:cNvSpPr>
            <a:spLocks noGrp="1"/>
          </p:cNvSpPr>
          <p:nvPr>
            <p:ph type="body" sz="quarter" idx="27" hasCustomPrompt="1"/>
          </p:nvPr>
        </p:nvSpPr>
        <p:spPr>
          <a:xfrm>
            <a:off x="7048010" y="4731169"/>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34" name="Text Placeholder 7">
            <a:extLst>
              <a:ext uri="{FF2B5EF4-FFF2-40B4-BE49-F238E27FC236}">
                <a16:creationId xmlns:a16="http://schemas.microsoft.com/office/drawing/2014/main" id="{1A3CA51F-E540-3D4A-8FA1-2109A78B4F06}"/>
              </a:ext>
            </a:extLst>
          </p:cNvPr>
          <p:cNvSpPr>
            <a:spLocks noGrp="1"/>
          </p:cNvSpPr>
          <p:nvPr>
            <p:ph type="body" sz="quarter" idx="28" hasCustomPrompt="1"/>
          </p:nvPr>
        </p:nvSpPr>
        <p:spPr>
          <a:xfrm>
            <a:off x="7048010" y="5188119"/>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35" name="Content Placeholder 2">
            <a:extLst>
              <a:ext uri="{FF2B5EF4-FFF2-40B4-BE49-F238E27FC236}">
                <a16:creationId xmlns:a16="http://schemas.microsoft.com/office/drawing/2014/main" id="{F015D64B-EA8D-9B4F-9E35-45CFA131F41F}"/>
              </a:ext>
            </a:extLst>
          </p:cNvPr>
          <p:cNvSpPr>
            <a:spLocks noGrp="1"/>
          </p:cNvSpPr>
          <p:nvPr>
            <p:ph sz="quarter" idx="13" hasCustomPrompt="1"/>
          </p:nvPr>
        </p:nvSpPr>
        <p:spPr>
          <a:xfrm>
            <a:off x="494852" y="2661076"/>
            <a:ext cx="4187946" cy="2823809"/>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8" name="Picture 27">
            <a:extLst>
              <a:ext uri="{FF2B5EF4-FFF2-40B4-BE49-F238E27FC236}">
                <a16:creationId xmlns:a16="http://schemas.microsoft.com/office/drawing/2014/main" id="{E0936686-9EA8-2A45-A083-4032F32A745B}"/>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29" name="Picture 28">
            <a:extLst>
              <a:ext uri="{FF2B5EF4-FFF2-40B4-BE49-F238E27FC236}">
                <a16:creationId xmlns:a16="http://schemas.microsoft.com/office/drawing/2014/main" id="{9E0BF064-0C5C-1649-A139-204A103A6A9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338540895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reserve="1" userDrawn="1">
  <p:cSld name="Dark Quote">
    <p:bg>
      <p:bgPr>
        <a:solidFill>
          <a:schemeClr val="bg1"/>
        </a:solidFill>
        <a:effectLst/>
      </p:bgPr>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1182816" y="2476982"/>
            <a:ext cx="9823192" cy="1412112"/>
          </a:xfrm>
          <a:prstGeom prst="rect">
            <a:avLst/>
          </a:prstGeom>
        </p:spPr>
        <p:txBody>
          <a:bodyPr spcFirstLastPara="1" wrap="square" lIns="91425" tIns="91425" rIns="91425" bIns="91425" anchor="ctr" anchorCtr="0">
            <a:noAutofit/>
          </a:bodyPr>
          <a:lstStyle>
            <a:lvl1pPr marL="0" marR="0" lvl="0" indent="0" algn="ctr" defTabSz="914400" rtl="0" eaLnBrk="1" fontAlgn="auto" latinLnBrk="0" hangingPunct="1">
              <a:lnSpc>
                <a:spcPct val="90000"/>
              </a:lnSpc>
              <a:spcBef>
                <a:spcPts val="0"/>
              </a:spcBef>
              <a:spcAft>
                <a:spcPts val="0"/>
              </a:spcAft>
              <a:buClrTx/>
              <a:buSzPts val="5200"/>
              <a:buFontTx/>
              <a:buNone/>
              <a:tabLst/>
              <a:defRPr lang="en-US" sz="2800" b="0" i="1" smtClean="0">
                <a:effectLst/>
                <a:latin typeface="Lato Light" panose="020F0502020204030203" pitchFamily="34" charset="0"/>
                <a:ea typeface="Lato Light" panose="020F0502020204030203" pitchFamily="34" charset="0"/>
                <a:cs typeface="Lato Light"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I’ve learned a lot from Ethisphere – and we all do – as we raise our game and plot out what the future is about.</a:t>
            </a:r>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pic>
        <p:nvPicPr>
          <p:cNvPr id="2" name="Picture 1">
            <a:extLst>
              <a:ext uri="{FF2B5EF4-FFF2-40B4-BE49-F238E27FC236}">
                <a16:creationId xmlns:a16="http://schemas.microsoft.com/office/drawing/2014/main" id="{2862FAFB-173A-8741-8E8D-CD32314FA163}"/>
              </a:ext>
            </a:extLst>
          </p:cNvPr>
          <p:cNvPicPr>
            <a:picLocks noChangeAspect="1"/>
          </p:cNvPicPr>
          <p:nvPr userDrawn="1"/>
        </p:nvPicPr>
        <p:blipFill>
          <a:blip r:embed="rId4"/>
          <a:stretch>
            <a:fillRect/>
          </a:stretch>
        </p:blipFill>
        <p:spPr>
          <a:xfrm>
            <a:off x="5705550" y="1380785"/>
            <a:ext cx="777724" cy="594730"/>
          </a:xfrm>
          <a:prstGeom prst="rect">
            <a:avLst/>
          </a:prstGeom>
        </p:spPr>
      </p:pic>
      <p:cxnSp>
        <p:nvCxnSpPr>
          <p:cNvPr id="9" name="Straight Connector 8">
            <a:extLst>
              <a:ext uri="{FF2B5EF4-FFF2-40B4-BE49-F238E27FC236}">
                <a16:creationId xmlns:a16="http://schemas.microsoft.com/office/drawing/2014/main" id="{4588CA93-5C33-3149-85F8-96F604092C4A}"/>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2" name="Text Placeholder 3">
            <a:extLst>
              <a:ext uri="{FF2B5EF4-FFF2-40B4-BE49-F238E27FC236}">
                <a16:creationId xmlns:a16="http://schemas.microsoft.com/office/drawing/2014/main" id="{6D6E1819-CA2B-854E-8422-C7DC0FE15805}"/>
              </a:ext>
            </a:extLst>
          </p:cNvPr>
          <p:cNvSpPr>
            <a:spLocks noGrp="1"/>
          </p:cNvSpPr>
          <p:nvPr>
            <p:ph type="body" sz="quarter" idx="13" hasCustomPrompt="1"/>
          </p:nvPr>
        </p:nvSpPr>
        <p:spPr>
          <a:xfrm>
            <a:off x="2436812" y="4399078"/>
            <a:ext cx="7315200" cy="824861"/>
          </a:xfrm>
        </p:spPr>
        <p:txBody>
          <a:bodyPr anchor="ctr"/>
          <a:lstStyle>
            <a:lvl1pPr marL="0" indent="0" algn="ctr">
              <a:buNone/>
              <a:defRPr>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pic>
        <p:nvPicPr>
          <p:cNvPr id="14" name="Picture 13">
            <a:extLst>
              <a:ext uri="{FF2B5EF4-FFF2-40B4-BE49-F238E27FC236}">
                <a16:creationId xmlns:a16="http://schemas.microsoft.com/office/drawing/2014/main" id="{EFFDBC68-1F10-9F41-93DC-70CABBA717E5}"/>
              </a:ext>
            </a:extLst>
          </p:cNvPr>
          <p:cNvPicPr>
            <a:picLocks noChangeAspect="1"/>
          </p:cNvPicPr>
          <p:nvPr userDrawn="1"/>
        </p:nvPicPr>
        <p:blipFill>
          <a:blip r:embed="rId5"/>
          <a:stretch>
            <a:fillRect/>
          </a:stretch>
        </p:blipFill>
        <p:spPr>
          <a:xfrm>
            <a:off x="542127" y="6384331"/>
            <a:ext cx="1299631" cy="222794"/>
          </a:xfrm>
          <a:prstGeom prst="rect">
            <a:avLst/>
          </a:prstGeom>
        </p:spPr>
      </p:pic>
      <p:pic>
        <p:nvPicPr>
          <p:cNvPr id="17" name="Picture 16">
            <a:extLst>
              <a:ext uri="{FF2B5EF4-FFF2-40B4-BE49-F238E27FC236}">
                <a16:creationId xmlns:a16="http://schemas.microsoft.com/office/drawing/2014/main" id="{06674483-4896-714E-917C-3989DC76A02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198712408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d">
    <p:spTree>
      <p:nvGrpSpPr>
        <p:cNvPr id="1" name="Shape 9"/>
        <p:cNvGrpSpPr/>
        <p:nvPr/>
      </p:nvGrpSpPr>
      <p:grpSpPr>
        <a:xfrm>
          <a:off x="0" y="0"/>
          <a:ext cx="0" cy="0"/>
          <a:chOff x="0" y="0"/>
          <a:chExt cx="0" cy="0"/>
        </a:xfrm>
      </p:grpSpPr>
      <p:pic>
        <p:nvPicPr>
          <p:cNvPr id="13" name="Picture 12">
            <a:extLst>
              <a:ext uri="{FF2B5EF4-FFF2-40B4-BE49-F238E27FC236}">
                <a16:creationId xmlns:a16="http://schemas.microsoft.com/office/drawing/2014/main" id="{9AD7A3AD-40BA-8241-9597-2578B4D09D66}"/>
              </a:ext>
            </a:extLst>
          </p:cNvPr>
          <p:cNvPicPr>
            <a:picLocks noChangeAspect="1"/>
          </p:cNvPicPr>
          <p:nvPr userDrawn="1"/>
        </p:nvPicPr>
        <p:blipFill rotWithShape="1">
          <a:blip r:embed="rId2" cstate="email">
            <a:alphaModFix amt="77000"/>
            <a:extLst>
              <a:ext uri="{28A0092B-C50C-407E-A947-70E740481C1C}">
                <a14:useLocalDpi xmlns:a14="http://schemas.microsoft.com/office/drawing/2010/main"/>
              </a:ext>
            </a:extLst>
          </a:blip>
          <a:srcRect/>
          <a:stretch/>
        </p:blipFill>
        <p:spPr>
          <a:xfrm>
            <a:off x="7020537" y="0"/>
            <a:ext cx="5658500" cy="6858000"/>
          </a:xfrm>
          <a:prstGeom prst="rect">
            <a:avLst/>
          </a:prstGeom>
        </p:spPr>
      </p:pic>
      <p:sp>
        <p:nvSpPr>
          <p:cNvPr id="17" name="Google Shape;10;p2">
            <a:extLst>
              <a:ext uri="{FF2B5EF4-FFF2-40B4-BE49-F238E27FC236}">
                <a16:creationId xmlns:a16="http://schemas.microsoft.com/office/drawing/2014/main" id="{9DC34727-82A5-0A4E-BFA9-CF092EEFE1D2}"/>
              </a:ext>
            </a:extLst>
          </p:cNvPr>
          <p:cNvSpPr txBox="1">
            <a:spLocks noGrp="1"/>
          </p:cNvSpPr>
          <p:nvPr>
            <p:ph type="ctrTitle" hasCustomPrompt="1"/>
          </p:nvPr>
        </p:nvSpPr>
        <p:spPr>
          <a:xfrm>
            <a:off x="494852" y="1910515"/>
            <a:ext cx="8240357" cy="151198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PRESENTATION TITLE</a:t>
            </a:r>
            <a:endParaRPr lang="en-US" dirty="0"/>
          </a:p>
        </p:txBody>
      </p:sp>
      <p:sp>
        <p:nvSpPr>
          <p:cNvPr id="18" name="Google Shape;11;p2">
            <a:extLst>
              <a:ext uri="{FF2B5EF4-FFF2-40B4-BE49-F238E27FC236}">
                <a16:creationId xmlns:a16="http://schemas.microsoft.com/office/drawing/2014/main" id="{52937306-F95E-E541-89C0-BB2DAECB8C35}"/>
              </a:ext>
            </a:extLst>
          </p:cNvPr>
          <p:cNvSpPr txBox="1">
            <a:spLocks noGrp="1"/>
          </p:cNvSpPr>
          <p:nvPr>
            <p:ph type="subTitle" idx="1" hasCustomPrompt="1"/>
          </p:nvPr>
        </p:nvSpPr>
        <p:spPr>
          <a:xfrm>
            <a:off x="494853" y="343615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compelling presentation title sub-heading</a:t>
            </a:r>
            <a:endParaRPr dirty="0"/>
          </a:p>
        </p:txBody>
      </p:sp>
      <p:cxnSp>
        <p:nvCxnSpPr>
          <p:cNvPr id="20" name="Straight Connector 19">
            <a:extLst>
              <a:ext uri="{FF2B5EF4-FFF2-40B4-BE49-F238E27FC236}">
                <a16:creationId xmlns:a16="http://schemas.microsoft.com/office/drawing/2014/main" id="{239693F7-403B-914F-9051-7303D89D892E}"/>
              </a:ext>
            </a:extLst>
          </p:cNvPr>
          <p:cNvCxnSpPr>
            <a:cxnSpLocks/>
          </p:cNvCxnSpPr>
          <p:nvPr userDrawn="1"/>
        </p:nvCxnSpPr>
        <p:spPr>
          <a:xfrm>
            <a:off x="494852" y="5844201"/>
            <a:ext cx="8370853"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21" name="Text Placeholder 6">
            <a:extLst>
              <a:ext uri="{FF2B5EF4-FFF2-40B4-BE49-F238E27FC236}">
                <a16:creationId xmlns:a16="http://schemas.microsoft.com/office/drawing/2014/main" id="{8920F851-12E7-B141-9C31-1EE6AE18F243}"/>
              </a:ext>
            </a:extLst>
          </p:cNvPr>
          <p:cNvSpPr>
            <a:spLocks noGrp="1"/>
          </p:cNvSpPr>
          <p:nvPr>
            <p:ph type="body" sz="quarter" idx="13" hasCustomPrompt="1"/>
          </p:nvPr>
        </p:nvSpPr>
        <p:spPr>
          <a:xfrm>
            <a:off x="495299" y="5184091"/>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presenter name</a:t>
            </a:r>
          </a:p>
        </p:txBody>
      </p:sp>
      <p:sp>
        <p:nvSpPr>
          <p:cNvPr id="22" name="Text Placeholder 6">
            <a:extLst>
              <a:ext uri="{FF2B5EF4-FFF2-40B4-BE49-F238E27FC236}">
                <a16:creationId xmlns:a16="http://schemas.microsoft.com/office/drawing/2014/main" id="{386F39E8-FEEB-7F45-9A75-07ED97E73A90}"/>
              </a:ext>
            </a:extLst>
          </p:cNvPr>
          <p:cNvSpPr>
            <a:spLocks noGrp="1"/>
          </p:cNvSpPr>
          <p:nvPr>
            <p:ph type="body" sz="quarter" idx="15" hasCustomPrompt="1"/>
          </p:nvPr>
        </p:nvSpPr>
        <p:spPr>
          <a:xfrm>
            <a:off x="4212533" y="5178638"/>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presentation date</a:t>
            </a:r>
          </a:p>
        </p:txBody>
      </p:sp>
      <p:sp>
        <p:nvSpPr>
          <p:cNvPr id="23" name="TextBox 22">
            <a:extLst>
              <a:ext uri="{FF2B5EF4-FFF2-40B4-BE49-F238E27FC236}">
                <a16:creationId xmlns:a16="http://schemas.microsoft.com/office/drawing/2014/main" id="{F46E056C-2110-5E47-AFD2-86DC077F1F62}"/>
              </a:ext>
            </a:extLst>
          </p:cNvPr>
          <p:cNvSpPr txBox="1"/>
          <p:nvPr userDrawn="1"/>
        </p:nvSpPr>
        <p:spPr>
          <a:xfrm>
            <a:off x="494852"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PRESENTED BY:</a:t>
            </a:r>
          </a:p>
        </p:txBody>
      </p:sp>
      <p:sp>
        <p:nvSpPr>
          <p:cNvPr id="24" name="TextBox 23">
            <a:extLst>
              <a:ext uri="{FF2B5EF4-FFF2-40B4-BE49-F238E27FC236}">
                <a16:creationId xmlns:a16="http://schemas.microsoft.com/office/drawing/2014/main" id="{4A78C353-021D-9941-8B70-F3FFF13973B5}"/>
              </a:ext>
            </a:extLst>
          </p:cNvPr>
          <p:cNvSpPr txBox="1"/>
          <p:nvPr userDrawn="1"/>
        </p:nvSpPr>
        <p:spPr>
          <a:xfrm>
            <a:off x="4212086"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DATE:</a:t>
            </a:r>
          </a:p>
        </p:txBody>
      </p:sp>
      <p:sp>
        <p:nvSpPr>
          <p:cNvPr id="25" name="TextBox 24">
            <a:extLst>
              <a:ext uri="{FF2B5EF4-FFF2-40B4-BE49-F238E27FC236}">
                <a16:creationId xmlns:a16="http://schemas.microsoft.com/office/drawing/2014/main" id="{05C237A7-6E28-7141-A03B-82176A638D7F}"/>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16" name="Picture 15" descr="Text&#10;&#10;Description automatically generated">
            <a:extLst>
              <a:ext uri="{FF2B5EF4-FFF2-40B4-BE49-F238E27FC236}">
                <a16:creationId xmlns:a16="http://schemas.microsoft.com/office/drawing/2014/main" id="{A8CDA374-F2A1-A841-AFE2-D0DE0AE2FE7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76267" y="743471"/>
            <a:ext cx="1038667" cy="562356"/>
          </a:xfrm>
          <a:prstGeom prst="rect">
            <a:avLst/>
          </a:prstGeom>
        </p:spPr>
      </p:pic>
      <p:pic>
        <p:nvPicPr>
          <p:cNvPr id="19" name="Picture 18" descr="Text&#10;&#10;Description automatically generated with low confidence">
            <a:extLst>
              <a:ext uri="{FF2B5EF4-FFF2-40B4-BE49-F238E27FC236}">
                <a16:creationId xmlns:a16="http://schemas.microsoft.com/office/drawing/2014/main" id="{0557B480-B109-406E-97BF-0EF986CD897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457" y="807435"/>
            <a:ext cx="2693672" cy="468699"/>
          </a:xfrm>
          <a:prstGeom prst="rect">
            <a:avLst/>
          </a:prstGeom>
        </p:spPr>
      </p:pic>
    </p:spTree>
    <p:extLst>
      <p:ext uri="{BB962C8B-B14F-4D97-AF65-F5344CB8AC3E}">
        <p14:creationId xmlns:p14="http://schemas.microsoft.com/office/powerpoint/2010/main" val="58843160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solidFill>
        <a:effectLst/>
      </p:bgPr>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1182816" y="1793296"/>
            <a:ext cx="9823192" cy="1412112"/>
          </a:xfrm>
          <a:prstGeom prst="rect">
            <a:avLst/>
          </a:prstGeom>
        </p:spPr>
        <p:txBody>
          <a:bodyPr spcFirstLastPara="1" wrap="square" lIns="91425" tIns="91425" rIns="91425" bIns="91425" anchor="ctr" anchorCtr="0">
            <a:noAutofit/>
          </a:bodyPr>
          <a:lstStyle>
            <a:lvl1pPr marL="0" marR="0" lvl="0" indent="0" algn="ctr" defTabSz="914400" rtl="0" eaLnBrk="1" fontAlgn="auto" latinLnBrk="0" hangingPunct="1">
              <a:lnSpc>
                <a:spcPct val="90000"/>
              </a:lnSpc>
              <a:spcBef>
                <a:spcPts val="0"/>
              </a:spcBef>
              <a:spcAft>
                <a:spcPts val="0"/>
              </a:spcAft>
              <a:buClrTx/>
              <a:buSzPts val="5200"/>
              <a:buFontTx/>
              <a:buNone/>
              <a:tabLst/>
              <a:defRPr lang="en-US" sz="2800" b="0" i="1" smtClean="0">
                <a:effectLst/>
                <a:latin typeface="Lato Light" panose="020F0502020204030203" pitchFamily="34" charset="0"/>
                <a:ea typeface="Lato Light" panose="020F0502020204030203" pitchFamily="34" charset="0"/>
                <a:cs typeface="Lato Light"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I’ve learned a lot from Ethisphere – and we all do – as we raise our game and plot out what the future is about.</a:t>
            </a:r>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9" name="Straight Connector 8">
            <a:extLst>
              <a:ext uri="{FF2B5EF4-FFF2-40B4-BE49-F238E27FC236}">
                <a16:creationId xmlns:a16="http://schemas.microsoft.com/office/drawing/2014/main" id="{4588CA93-5C33-3149-85F8-96F604092C4A}"/>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2" name="Text Placeholder 3">
            <a:extLst>
              <a:ext uri="{FF2B5EF4-FFF2-40B4-BE49-F238E27FC236}">
                <a16:creationId xmlns:a16="http://schemas.microsoft.com/office/drawing/2014/main" id="{6D6E1819-CA2B-854E-8422-C7DC0FE15805}"/>
              </a:ext>
            </a:extLst>
          </p:cNvPr>
          <p:cNvSpPr>
            <a:spLocks noGrp="1"/>
          </p:cNvSpPr>
          <p:nvPr>
            <p:ph type="body" sz="quarter" idx="13" hasCustomPrompt="1"/>
          </p:nvPr>
        </p:nvSpPr>
        <p:spPr>
          <a:xfrm>
            <a:off x="2436812" y="3715392"/>
            <a:ext cx="7315200" cy="824861"/>
          </a:xfrm>
        </p:spPr>
        <p:txBody>
          <a:bodyPr anchor="ctr"/>
          <a:lstStyle>
            <a:lvl1pPr marL="0" indent="0" algn="ctr">
              <a:buNone/>
              <a:defRPr>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pic>
        <p:nvPicPr>
          <p:cNvPr id="14" name="Picture 13">
            <a:extLst>
              <a:ext uri="{FF2B5EF4-FFF2-40B4-BE49-F238E27FC236}">
                <a16:creationId xmlns:a16="http://schemas.microsoft.com/office/drawing/2014/main" id="{195E0176-11F6-194A-ACCD-40A14E4F6D6D}"/>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17" name="Picture 16">
            <a:extLst>
              <a:ext uri="{FF2B5EF4-FFF2-40B4-BE49-F238E27FC236}">
                <a16:creationId xmlns:a16="http://schemas.microsoft.com/office/drawing/2014/main" id="{6A5735CC-A30E-AD4A-8B7A-BD44868D155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395888411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Dark Quote Split">
    <p:bg>
      <p:bgRef idx="1001">
        <a:schemeClr val="bg1"/>
      </p:bgRef>
    </p:bg>
    <p:spTree>
      <p:nvGrpSpPr>
        <p:cNvPr id="1" name="Shape 9"/>
        <p:cNvGrpSpPr/>
        <p:nvPr/>
      </p:nvGrpSpPr>
      <p:grpSpPr>
        <a:xfrm>
          <a:off x="0" y="0"/>
          <a:ext cx="0" cy="0"/>
          <a:chOff x="0" y="0"/>
          <a:chExt cx="0" cy="0"/>
        </a:xfrm>
      </p:grpSpPr>
      <p:sp>
        <p:nvSpPr>
          <p:cNvPr id="20" name="Rectangle 19">
            <a:extLst>
              <a:ext uri="{FF2B5EF4-FFF2-40B4-BE49-F238E27FC236}">
                <a16:creationId xmlns:a16="http://schemas.microsoft.com/office/drawing/2014/main" id="{196B8C22-E13C-9947-BD5A-F3043346F430}"/>
              </a:ext>
            </a:extLst>
          </p:cNvPr>
          <p:cNvSpPr/>
          <p:nvPr userDrawn="1"/>
        </p:nvSpPr>
        <p:spPr>
          <a:xfrm>
            <a:off x="7046260" y="0"/>
            <a:ext cx="514256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620135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1" name="Content Placeholder 2">
            <a:extLst>
              <a:ext uri="{FF2B5EF4-FFF2-40B4-BE49-F238E27FC236}">
                <a16:creationId xmlns:a16="http://schemas.microsoft.com/office/drawing/2014/main" id="{61A47454-74B8-AC48-BD38-580CCF0508E8}"/>
              </a:ext>
            </a:extLst>
          </p:cNvPr>
          <p:cNvSpPr>
            <a:spLocks noGrp="1"/>
          </p:cNvSpPr>
          <p:nvPr>
            <p:ph sz="quarter" idx="13" hasCustomPrompt="1"/>
          </p:nvPr>
        </p:nvSpPr>
        <p:spPr>
          <a:xfrm>
            <a:off x="546100" y="1713058"/>
            <a:ext cx="6201941" cy="4133705"/>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cxnSp>
        <p:nvCxnSpPr>
          <p:cNvPr id="21" name="Straight Connector 20">
            <a:extLst>
              <a:ext uri="{FF2B5EF4-FFF2-40B4-BE49-F238E27FC236}">
                <a16:creationId xmlns:a16="http://schemas.microsoft.com/office/drawing/2014/main" id="{D0813CC7-F433-D042-8017-1CFB1D1C0185}"/>
              </a:ext>
            </a:extLst>
          </p:cNvPr>
          <p:cNvCxnSpPr>
            <a:cxnSpLocks/>
          </p:cNvCxnSpPr>
          <p:nvPr userDrawn="1"/>
        </p:nvCxnSpPr>
        <p:spPr>
          <a:xfrm>
            <a:off x="494852" y="6173520"/>
            <a:ext cx="625295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3" name="Slide Number Placeholder 5">
            <a:extLst>
              <a:ext uri="{FF2B5EF4-FFF2-40B4-BE49-F238E27FC236}">
                <a16:creationId xmlns:a16="http://schemas.microsoft.com/office/drawing/2014/main" id="{9CD1825B-3918-7F45-841F-5BEB6ACB2B58}"/>
              </a:ext>
            </a:extLst>
          </p:cNvPr>
          <p:cNvSpPr>
            <a:spLocks noGrp="1"/>
          </p:cNvSpPr>
          <p:nvPr>
            <p:ph type="sldNum" sz="quarter" idx="12"/>
          </p:nvPr>
        </p:nvSpPr>
        <p:spPr>
          <a:xfrm>
            <a:off x="8998832" y="6294183"/>
            <a:ext cx="2741612" cy="365125"/>
          </a:xfrm>
          <a:prstGeom prst="rect">
            <a:avLst/>
          </a:prstGeom>
        </p:spPr>
        <p:txBody>
          <a:bodyPr/>
          <a:lstStyle>
            <a:lvl1pPr>
              <a:defRPr>
                <a:solidFill>
                  <a:schemeClr val="bg2">
                    <a:lumMod val="75000"/>
                  </a:schemeClr>
                </a:solidFill>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pic>
        <p:nvPicPr>
          <p:cNvPr id="30" name="Picture 29">
            <a:extLst>
              <a:ext uri="{FF2B5EF4-FFF2-40B4-BE49-F238E27FC236}">
                <a16:creationId xmlns:a16="http://schemas.microsoft.com/office/drawing/2014/main" id="{98AF3F3F-77B8-9B4B-94AB-6B60435C3816}"/>
              </a:ext>
            </a:extLst>
          </p:cNvPr>
          <p:cNvPicPr>
            <a:picLocks noChangeAspect="1"/>
          </p:cNvPicPr>
          <p:nvPr userDrawn="1"/>
        </p:nvPicPr>
        <p:blipFill>
          <a:blip r:embed="rId3"/>
          <a:stretch>
            <a:fillRect/>
          </a:stretch>
        </p:blipFill>
        <p:spPr>
          <a:xfrm>
            <a:off x="7580785" y="1931763"/>
            <a:ext cx="526107" cy="402317"/>
          </a:xfrm>
          <a:prstGeom prst="rect">
            <a:avLst/>
          </a:prstGeom>
        </p:spPr>
      </p:pic>
      <p:sp>
        <p:nvSpPr>
          <p:cNvPr id="31" name="Text Placeholder 3">
            <a:extLst>
              <a:ext uri="{FF2B5EF4-FFF2-40B4-BE49-F238E27FC236}">
                <a16:creationId xmlns:a16="http://schemas.microsoft.com/office/drawing/2014/main" id="{8E9BEFFF-5F85-DB44-B965-2E96F896CC81}"/>
              </a:ext>
            </a:extLst>
          </p:cNvPr>
          <p:cNvSpPr>
            <a:spLocks noGrp="1"/>
          </p:cNvSpPr>
          <p:nvPr>
            <p:ph type="body" sz="quarter" idx="15" hasCustomPrompt="1"/>
          </p:nvPr>
        </p:nvSpPr>
        <p:spPr>
          <a:xfrm>
            <a:off x="7580784" y="3779910"/>
            <a:ext cx="3959175" cy="824861"/>
          </a:xfrm>
        </p:spPr>
        <p:txBody>
          <a:bodyPr anchor="t">
            <a:normAutofit/>
          </a:bodyPr>
          <a:lstStyle>
            <a:lvl1pPr marL="0" indent="0" algn="l">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sp>
        <p:nvSpPr>
          <p:cNvPr id="32" name="Text Placeholder 4">
            <a:extLst>
              <a:ext uri="{FF2B5EF4-FFF2-40B4-BE49-F238E27FC236}">
                <a16:creationId xmlns:a16="http://schemas.microsoft.com/office/drawing/2014/main" id="{815607D8-6F5A-7647-93F9-4FAC91340E37}"/>
              </a:ext>
            </a:extLst>
          </p:cNvPr>
          <p:cNvSpPr>
            <a:spLocks noGrp="1"/>
          </p:cNvSpPr>
          <p:nvPr>
            <p:ph type="body" sz="quarter" idx="16" hasCustomPrompt="1"/>
          </p:nvPr>
        </p:nvSpPr>
        <p:spPr>
          <a:xfrm>
            <a:off x="7580312" y="2535239"/>
            <a:ext cx="4160131" cy="995040"/>
          </a:xfrm>
        </p:spPr>
        <p:txBody>
          <a:bodyPr>
            <a:noAutofit/>
          </a:bodyPr>
          <a:lstStyle>
            <a:lvl1pPr marL="0" marR="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sz="2000" b="0" i="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I’ve learned a lot from Ethisphere – and we all do – as we raise our game and plot out what the future is about.</a:t>
            </a:r>
          </a:p>
        </p:txBody>
      </p:sp>
      <p:pic>
        <p:nvPicPr>
          <p:cNvPr id="15" name="Picture 14">
            <a:extLst>
              <a:ext uri="{FF2B5EF4-FFF2-40B4-BE49-F238E27FC236}">
                <a16:creationId xmlns:a16="http://schemas.microsoft.com/office/drawing/2014/main" id="{8DE1DA8C-2EB7-2E49-94E3-D841755B0CEF}"/>
              </a:ext>
            </a:extLst>
          </p:cNvPr>
          <p:cNvPicPr>
            <a:picLocks noChangeAspect="1"/>
          </p:cNvPicPr>
          <p:nvPr userDrawn="1"/>
        </p:nvPicPr>
        <p:blipFill>
          <a:blip r:embed="rId4"/>
          <a:stretch>
            <a:fillRect/>
          </a:stretch>
        </p:blipFill>
        <p:spPr>
          <a:xfrm>
            <a:off x="542127" y="6384331"/>
            <a:ext cx="1299631" cy="222794"/>
          </a:xfrm>
          <a:prstGeom prst="rect">
            <a:avLst/>
          </a:prstGeom>
        </p:spPr>
      </p:pic>
      <p:pic>
        <p:nvPicPr>
          <p:cNvPr id="17" name="Picture 16">
            <a:extLst>
              <a:ext uri="{FF2B5EF4-FFF2-40B4-BE49-F238E27FC236}">
                <a16:creationId xmlns:a16="http://schemas.microsoft.com/office/drawing/2014/main" id="{3F3B032B-22BE-AF41-9154-5E30B9CB85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119915036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20" name="Rectangle 19">
            <a:extLst>
              <a:ext uri="{FF2B5EF4-FFF2-40B4-BE49-F238E27FC236}">
                <a16:creationId xmlns:a16="http://schemas.microsoft.com/office/drawing/2014/main" id="{196B8C22-E13C-9947-BD5A-F3043346F430}"/>
              </a:ext>
            </a:extLst>
          </p:cNvPr>
          <p:cNvSpPr/>
          <p:nvPr userDrawn="1"/>
        </p:nvSpPr>
        <p:spPr>
          <a:xfrm>
            <a:off x="7046260" y="0"/>
            <a:ext cx="514256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620135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1" name="Content Placeholder 2">
            <a:extLst>
              <a:ext uri="{FF2B5EF4-FFF2-40B4-BE49-F238E27FC236}">
                <a16:creationId xmlns:a16="http://schemas.microsoft.com/office/drawing/2014/main" id="{61A47454-74B8-AC48-BD38-580CCF0508E8}"/>
              </a:ext>
            </a:extLst>
          </p:cNvPr>
          <p:cNvSpPr>
            <a:spLocks noGrp="1"/>
          </p:cNvSpPr>
          <p:nvPr>
            <p:ph sz="quarter" idx="13" hasCustomPrompt="1"/>
          </p:nvPr>
        </p:nvSpPr>
        <p:spPr>
          <a:xfrm>
            <a:off x="546100" y="1713058"/>
            <a:ext cx="6201941" cy="4133705"/>
          </a:xfrm>
        </p:spPr>
        <p:txBody>
          <a:bodyPr>
            <a:normAutofit/>
          </a:bodyPr>
          <a:lstStyle>
            <a:lvl1pP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1"/>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cxnSp>
        <p:nvCxnSpPr>
          <p:cNvPr id="21" name="Straight Connector 20">
            <a:extLst>
              <a:ext uri="{FF2B5EF4-FFF2-40B4-BE49-F238E27FC236}">
                <a16:creationId xmlns:a16="http://schemas.microsoft.com/office/drawing/2014/main" id="{D0813CC7-F433-D042-8017-1CFB1D1C0185}"/>
              </a:ext>
            </a:extLst>
          </p:cNvPr>
          <p:cNvCxnSpPr>
            <a:cxnSpLocks/>
          </p:cNvCxnSpPr>
          <p:nvPr userDrawn="1"/>
        </p:nvCxnSpPr>
        <p:spPr>
          <a:xfrm>
            <a:off x="494852" y="6173520"/>
            <a:ext cx="625295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3" name="Slide Number Placeholder 5">
            <a:extLst>
              <a:ext uri="{FF2B5EF4-FFF2-40B4-BE49-F238E27FC236}">
                <a16:creationId xmlns:a16="http://schemas.microsoft.com/office/drawing/2014/main" id="{9CD1825B-3918-7F45-841F-5BEB6ACB2B58}"/>
              </a:ext>
            </a:extLst>
          </p:cNvPr>
          <p:cNvSpPr>
            <a:spLocks noGrp="1"/>
          </p:cNvSpPr>
          <p:nvPr>
            <p:ph type="sldNum" sz="quarter" idx="12"/>
          </p:nvPr>
        </p:nvSpPr>
        <p:spPr>
          <a:xfrm>
            <a:off x="8998832" y="6294183"/>
            <a:ext cx="2741612" cy="365125"/>
          </a:xfrm>
          <a:prstGeom prst="rect">
            <a:avLst/>
          </a:prstGeom>
        </p:spPr>
        <p:txBody>
          <a:bodyPr/>
          <a:lstStyle>
            <a:lvl1pPr>
              <a:defRPr>
                <a:solidFill>
                  <a:schemeClr val="bg2">
                    <a:lumMod val="75000"/>
                  </a:schemeClr>
                </a:solidFill>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31" name="Text Placeholder 3">
            <a:extLst>
              <a:ext uri="{FF2B5EF4-FFF2-40B4-BE49-F238E27FC236}">
                <a16:creationId xmlns:a16="http://schemas.microsoft.com/office/drawing/2014/main" id="{8E9BEFFF-5F85-DB44-B965-2E96F896CC81}"/>
              </a:ext>
            </a:extLst>
          </p:cNvPr>
          <p:cNvSpPr>
            <a:spLocks noGrp="1"/>
          </p:cNvSpPr>
          <p:nvPr>
            <p:ph type="body" sz="quarter" idx="15" hasCustomPrompt="1"/>
          </p:nvPr>
        </p:nvSpPr>
        <p:spPr>
          <a:xfrm>
            <a:off x="7580784" y="3541370"/>
            <a:ext cx="3959175" cy="824861"/>
          </a:xfrm>
        </p:spPr>
        <p:txBody>
          <a:bodyPr anchor="t">
            <a:normAutofit/>
          </a:bodyPr>
          <a:lstStyle>
            <a:lvl1pPr marL="0" indent="0" algn="l">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sp>
        <p:nvSpPr>
          <p:cNvPr id="32" name="Text Placeholder 4">
            <a:extLst>
              <a:ext uri="{FF2B5EF4-FFF2-40B4-BE49-F238E27FC236}">
                <a16:creationId xmlns:a16="http://schemas.microsoft.com/office/drawing/2014/main" id="{815607D8-6F5A-7647-93F9-4FAC91340E37}"/>
              </a:ext>
            </a:extLst>
          </p:cNvPr>
          <p:cNvSpPr>
            <a:spLocks noGrp="1"/>
          </p:cNvSpPr>
          <p:nvPr>
            <p:ph type="body" sz="quarter" idx="16" hasCustomPrompt="1"/>
          </p:nvPr>
        </p:nvSpPr>
        <p:spPr>
          <a:xfrm>
            <a:off x="7580312" y="2296699"/>
            <a:ext cx="4160131" cy="995040"/>
          </a:xfrm>
        </p:spPr>
        <p:txBody>
          <a:bodyPr>
            <a:noAutofit/>
          </a:bodyPr>
          <a:lstStyle>
            <a:lvl1pPr marL="0" marR="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sz="2000" b="0" i="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I’ve learned a lot from Ethisphere – and we all do – as we raise our game and plot out what the future is about.</a:t>
            </a:r>
          </a:p>
        </p:txBody>
      </p:sp>
      <p:pic>
        <p:nvPicPr>
          <p:cNvPr id="15" name="Picture 14">
            <a:extLst>
              <a:ext uri="{FF2B5EF4-FFF2-40B4-BE49-F238E27FC236}">
                <a16:creationId xmlns:a16="http://schemas.microsoft.com/office/drawing/2014/main" id="{2F22D289-BBEB-C64F-B329-78FEFF6B3B71}"/>
              </a:ext>
            </a:extLst>
          </p:cNvPr>
          <p:cNvPicPr>
            <a:picLocks noChangeAspect="1"/>
          </p:cNvPicPr>
          <p:nvPr userDrawn="1"/>
        </p:nvPicPr>
        <p:blipFill>
          <a:blip r:embed="rId3"/>
          <a:stretch>
            <a:fillRect/>
          </a:stretch>
        </p:blipFill>
        <p:spPr>
          <a:xfrm>
            <a:off x="542127" y="6384331"/>
            <a:ext cx="1299631" cy="222794"/>
          </a:xfrm>
          <a:prstGeom prst="rect">
            <a:avLst/>
          </a:prstGeom>
        </p:spPr>
      </p:pic>
      <p:pic>
        <p:nvPicPr>
          <p:cNvPr id="17" name="Picture 16">
            <a:extLst>
              <a:ext uri="{FF2B5EF4-FFF2-40B4-BE49-F238E27FC236}">
                <a16:creationId xmlns:a16="http://schemas.microsoft.com/office/drawing/2014/main" id="{624A6BC4-684D-BE49-8A44-21C55DB246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908023509"/>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reserve="1" userDrawn="1">
  <p:cSld name="Light Full">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3" name="Content Placeholder 2">
            <a:extLst>
              <a:ext uri="{FF2B5EF4-FFF2-40B4-BE49-F238E27FC236}">
                <a16:creationId xmlns:a16="http://schemas.microsoft.com/office/drawing/2014/main" id="{0B59C2C2-820D-0A4B-87D8-CD75D0F513C7}"/>
              </a:ext>
            </a:extLst>
          </p:cNvPr>
          <p:cNvSpPr>
            <a:spLocks noGrp="1"/>
          </p:cNvSpPr>
          <p:nvPr>
            <p:ph sz="quarter" idx="13" hasCustomPrompt="1"/>
          </p:nvPr>
        </p:nvSpPr>
        <p:spPr>
          <a:xfrm>
            <a:off x="546100" y="1713058"/>
            <a:ext cx="11195050" cy="4133705"/>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Tree>
    <p:extLst>
      <p:ext uri="{BB962C8B-B14F-4D97-AF65-F5344CB8AC3E}">
        <p14:creationId xmlns:p14="http://schemas.microsoft.com/office/powerpoint/2010/main" val="33021099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11" name="Google Shape;10;p2">
            <a:extLst>
              <a:ext uri="{FF2B5EF4-FFF2-40B4-BE49-F238E27FC236}">
                <a16:creationId xmlns:a16="http://schemas.microsoft.com/office/drawing/2014/main" id="{1C8D7EB8-8DF6-1844-A243-0D7FC8C1B283}"/>
              </a:ext>
            </a:extLst>
          </p:cNvPr>
          <p:cNvSpPr txBox="1">
            <a:spLocks noGrp="1"/>
          </p:cNvSpPr>
          <p:nvPr>
            <p:ph type="ctrTitle" hasCustomPrompt="1"/>
          </p:nvPr>
        </p:nvSpPr>
        <p:spPr>
          <a:xfrm>
            <a:off x="546446" y="614261"/>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3" name="Content Placeholder 2">
            <a:extLst>
              <a:ext uri="{FF2B5EF4-FFF2-40B4-BE49-F238E27FC236}">
                <a16:creationId xmlns:a16="http://schemas.microsoft.com/office/drawing/2014/main" id="{62B69446-D0B9-8140-9234-17BCFA94B9AB}"/>
              </a:ext>
            </a:extLst>
          </p:cNvPr>
          <p:cNvSpPr>
            <a:spLocks noGrp="1"/>
          </p:cNvSpPr>
          <p:nvPr>
            <p:ph sz="quarter" idx="13" hasCustomPrompt="1"/>
          </p:nvPr>
        </p:nvSpPr>
        <p:spPr>
          <a:xfrm>
            <a:off x="546100" y="1422849"/>
            <a:ext cx="11195050" cy="4390122"/>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A818E36E-1A2A-0F4F-9C34-56BD7ED7D9FB}"/>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915810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546100" y="603839"/>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4" name="Content Placeholder 2">
            <a:extLst>
              <a:ext uri="{FF2B5EF4-FFF2-40B4-BE49-F238E27FC236}">
                <a16:creationId xmlns:a16="http://schemas.microsoft.com/office/drawing/2014/main" id="{27F3CBD2-3DB5-EE4F-BAF6-942B14010046}"/>
              </a:ext>
            </a:extLst>
          </p:cNvPr>
          <p:cNvSpPr>
            <a:spLocks noGrp="1"/>
          </p:cNvSpPr>
          <p:nvPr>
            <p:ph sz="quarter" idx="13" hasCustomPrompt="1"/>
          </p:nvPr>
        </p:nvSpPr>
        <p:spPr>
          <a:xfrm>
            <a:off x="546100" y="2354029"/>
            <a:ext cx="11195050" cy="3741462"/>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Google Shape;11;p2">
            <a:extLst>
              <a:ext uri="{FF2B5EF4-FFF2-40B4-BE49-F238E27FC236}">
                <a16:creationId xmlns:a16="http://schemas.microsoft.com/office/drawing/2014/main" id="{D443980D-0C5D-034B-A86B-088E2C1228A6}"/>
              </a:ext>
            </a:extLst>
          </p:cNvPr>
          <p:cNvSpPr txBox="1">
            <a:spLocks noGrp="1"/>
          </p:cNvSpPr>
          <p:nvPr>
            <p:ph type="subTitle" idx="1" hasCustomPrompt="1"/>
          </p:nvPr>
        </p:nvSpPr>
        <p:spPr>
          <a:xfrm>
            <a:off x="546099" y="1623776"/>
            <a:ext cx="11193997" cy="609591"/>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400" b="0">
                <a:solidFill>
                  <a:schemeClr val="accent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sub-heading</a:t>
            </a:r>
            <a:endParaRPr dirty="0"/>
          </a:p>
        </p:txBody>
      </p:sp>
      <p:cxnSp>
        <p:nvCxnSpPr>
          <p:cNvPr id="18" name="Straight Connector 17">
            <a:extLst>
              <a:ext uri="{FF2B5EF4-FFF2-40B4-BE49-F238E27FC236}">
                <a16:creationId xmlns:a16="http://schemas.microsoft.com/office/drawing/2014/main" id="{4E411927-2FBC-074E-B02A-77208AE6998B}"/>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67599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8" name="Google Shape;10;p2">
            <a:extLst>
              <a:ext uri="{FF2B5EF4-FFF2-40B4-BE49-F238E27FC236}">
                <a16:creationId xmlns:a16="http://schemas.microsoft.com/office/drawing/2014/main" id="{55E664C5-8A8A-BF42-BECA-BD219012FB53}"/>
              </a:ext>
            </a:extLst>
          </p:cNvPr>
          <p:cNvSpPr txBox="1">
            <a:spLocks noGrp="1"/>
          </p:cNvSpPr>
          <p:nvPr>
            <p:ph type="ctrTitle" hasCustomPrompt="1"/>
          </p:nvPr>
        </p:nvSpPr>
        <p:spPr>
          <a:xfrm>
            <a:off x="546446" y="170141"/>
            <a:ext cx="11193998" cy="1166455"/>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9" name="Content Placeholder 2">
            <a:extLst>
              <a:ext uri="{FF2B5EF4-FFF2-40B4-BE49-F238E27FC236}">
                <a16:creationId xmlns:a16="http://schemas.microsoft.com/office/drawing/2014/main" id="{435765AE-8A21-3D40-A78C-11CB30658F24}"/>
              </a:ext>
            </a:extLst>
          </p:cNvPr>
          <p:cNvSpPr>
            <a:spLocks noGrp="1"/>
          </p:cNvSpPr>
          <p:nvPr>
            <p:ph sz="quarter" idx="13" hasCustomPrompt="1"/>
          </p:nvPr>
        </p:nvSpPr>
        <p:spPr>
          <a:xfrm>
            <a:off x="546100" y="2071509"/>
            <a:ext cx="11195050" cy="3741462"/>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Google Shape;11;p2">
            <a:extLst>
              <a:ext uri="{FF2B5EF4-FFF2-40B4-BE49-F238E27FC236}">
                <a16:creationId xmlns:a16="http://schemas.microsoft.com/office/drawing/2014/main" id="{0C7E2757-CF28-B343-A22D-43693446CA39}"/>
              </a:ext>
            </a:extLst>
          </p:cNvPr>
          <p:cNvSpPr txBox="1">
            <a:spLocks noGrp="1"/>
          </p:cNvSpPr>
          <p:nvPr>
            <p:ph type="subTitle" idx="1" hasCustomPrompt="1"/>
          </p:nvPr>
        </p:nvSpPr>
        <p:spPr>
          <a:xfrm>
            <a:off x="546099" y="1341256"/>
            <a:ext cx="11193997" cy="609591"/>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400" b="0">
                <a:solidFill>
                  <a:schemeClr val="accent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sub-heading</a:t>
            </a:r>
            <a:endParaRPr dirty="0"/>
          </a:p>
        </p:txBody>
      </p:sp>
      <p:cxnSp>
        <p:nvCxnSpPr>
          <p:cNvPr id="14" name="Straight Connector 13">
            <a:extLst>
              <a:ext uri="{FF2B5EF4-FFF2-40B4-BE49-F238E27FC236}">
                <a16:creationId xmlns:a16="http://schemas.microsoft.com/office/drawing/2014/main" id="{E8955033-AD52-FF44-A00C-1A619A70173F}"/>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493849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reserve="1" userDrawn="1">
  <p:cSld name="Light 2/3">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cxnSp>
        <p:nvCxnSpPr>
          <p:cNvPr id="13" name="Straight Connector 12">
            <a:extLst>
              <a:ext uri="{FF2B5EF4-FFF2-40B4-BE49-F238E27FC236}">
                <a16:creationId xmlns:a16="http://schemas.microsoft.com/office/drawing/2014/main" id="{E7F062C7-A743-A340-AE43-2F90A131EE14}"/>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
        <p:nvSpPr>
          <p:cNvPr id="14" name="Content Placeholder 2">
            <a:extLst>
              <a:ext uri="{FF2B5EF4-FFF2-40B4-BE49-F238E27FC236}">
                <a16:creationId xmlns:a16="http://schemas.microsoft.com/office/drawing/2014/main" id="{396CA314-887A-FC4F-981E-01E1C95448E4}"/>
              </a:ext>
            </a:extLst>
          </p:cNvPr>
          <p:cNvSpPr>
            <a:spLocks noGrp="1"/>
          </p:cNvSpPr>
          <p:nvPr>
            <p:ph sz="quarter" idx="13" hasCustomPrompt="1"/>
          </p:nvPr>
        </p:nvSpPr>
        <p:spPr>
          <a:xfrm>
            <a:off x="546101" y="2312029"/>
            <a:ext cx="4187946" cy="3534733"/>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2318A95F-4C0F-864C-BE79-21EB709E0841}"/>
              </a:ext>
            </a:extLst>
          </p:cNvPr>
          <p:cNvSpPr>
            <a:spLocks noGrp="1"/>
          </p:cNvSpPr>
          <p:nvPr>
            <p:ph sz="quarter" idx="15" hasCustomPrompt="1"/>
          </p:nvPr>
        </p:nvSpPr>
        <p:spPr>
          <a:xfrm>
            <a:off x="4977114" y="2312029"/>
            <a:ext cx="6759615" cy="3534733"/>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Google Shape;11;p2">
            <a:extLst>
              <a:ext uri="{FF2B5EF4-FFF2-40B4-BE49-F238E27FC236}">
                <a16:creationId xmlns:a16="http://schemas.microsoft.com/office/drawing/2014/main" id="{9DAAD977-2751-4545-B212-DEF28079F051}"/>
              </a:ext>
            </a:extLst>
          </p:cNvPr>
          <p:cNvSpPr txBox="1">
            <a:spLocks noGrp="1"/>
          </p:cNvSpPr>
          <p:nvPr>
            <p:ph type="subTitle" idx="1" hasCustomPrompt="1"/>
          </p:nvPr>
        </p:nvSpPr>
        <p:spPr>
          <a:xfrm>
            <a:off x="546099" y="1757720"/>
            <a:ext cx="4187947" cy="527900"/>
          </a:xfrm>
          <a:prstGeom prst="rect">
            <a:avLst/>
          </a:prstGeom>
        </p:spPr>
        <p:txBody>
          <a:bodyPr spcFirstLastPara="1" wrap="square" lIns="91425" tIns="91425" rIns="91425" bIns="91425" anchor="ctr" anchorCtr="0">
            <a:normAutofit/>
          </a:bodyPr>
          <a:lstStyle>
            <a:lvl1pPr marL="0" lvl="0" indent="0" algn="l">
              <a:lnSpc>
                <a:spcPct val="100000"/>
              </a:lnSpc>
              <a:spcBef>
                <a:spcPts val="0"/>
              </a:spcBef>
              <a:spcAft>
                <a:spcPts val="0"/>
              </a:spcAft>
              <a:buSzPts val="2800"/>
              <a:buNone/>
              <a:defRPr sz="2000"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TITLE</a:t>
            </a:r>
            <a:endParaRPr dirty="0"/>
          </a:p>
        </p:txBody>
      </p:sp>
      <p:sp>
        <p:nvSpPr>
          <p:cNvPr id="19" name="Text Placeholder 9">
            <a:extLst>
              <a:ext uri="{FF2B5EF4-FFF2-40B4-BE49-F238E27FC236}">
                <a16:creationId xmlns:a16="http://schemas.microsoft.com/office/drawing/2014/main" id="{424F7BAF-3B59-8F40-8701-F760BCEE3531}"/>
              </a:ext>
            </a:extLst>
          </p:cNvPr>
          <p:cNvSpPr>
            <a:spLocks noGrp="1"/>
          </p:cNvSpPr>
          <p:nvPr>
            <p:ph type="body" sz="quarter" idx="16" hasCustomPrompt="1"/>
          </p:nvPr>
        </p:nvSpPr>
        <p:spPr>
          <a:xfrm>
            <a:off x="4976813" y="1751013"/>
            <a:ext cx="6759575" cy="534607"/>
          </a:xfrm>
        </p:spPr>
        <p:txBody>
          <a:bodyPr anchor="ctr"/>
          <a:lstStyle>
            <a:lvl1pPr marL="0" indent="0">
              <a:lnSpc>
                <a:spcPct val="100000"/>
              </a:lnSpc>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Tree>
    <p:extLst>
      <p:ext uri="{BB962C8B-B14F-4D97-AF65-F5344CB8AC3E}">
        <p14:creationId xmlns:p14="http://schemas.microsoft.com/office/powerpoint/2010/main" val="52289813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reserve="1" userDrawn="1">
  <p:cSld name="Light Thirds">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7" name="Content Placeholder 2">
            <a:extLst>
              <a:ext uri="{FF2B5EF4-FFF2-40B4-BE49-F238E27FC236}">
                <a16:creationId xmlns:a16="http://schemas.microsoft.com/office/drawing/2014/main" id="{DFC4FA77-2E99-B340-9847-01258E3DA1CC}"/>
              </a:ext>
            </a:extLst>
          </p:cNvPr>
          <p:cNvSpPr>
            <a:spLocks noGrp="1"/>
          </p:cNvSpPr>
          <p:nvPr>
            <p:ph sz="quarter" idx="13" hasCustomPrompt="1"/>
          </p:nvPr>
        </p:nvSpPr>
        <p:spPr>
          <a:xfrm>
            <a:off x="546101" y="2285620"/>
            <a:ext cx="3551337" cy="3561143"/>
          </a:xfrm>
        </p:spPr>
        <p:txBody>
          <a:bodyPr>
            <a:normAutofit/>
          </a:bodyPr>
          <a:lstStyle>
            <a:lvl1pPr>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2"/>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2"/>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2"/>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BA2A10F7-D290-7144-B494-D4B0866090F2}"/>
              </a:ext>
            </a:extLst>
          </p:cNvPr>
          <p:cNvSpPr>
            <a:spLocks noGrp="1"/>
          </p:cNvSpPr>
          <p:nvPr>
            <p:ph sz="quarter" idx="15" hasCustomPrompt="1"/>
          </p:nvPr>
        </p:nvSpPr>
        <p:spPr>
          <a:xfrm>
            <a:off x="4341979" y="2285620"/>
            <a:ext cx="3551337" cy="3561143"/>
          </a:xfrm>
        </p:spPr>
        <p:txBody>
          <a:bodyPr>
            <a:normAutofit/>
          </a:bodyPr>
          <a:lstStyle>
            <a:lvl1pPr>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2"/>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2"/>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2"/>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B46E0D8C-F370-DB46-817C-F3203A0263B9}"/>
              </a:ext>
            </a:extLst>
          </p:cNvPr>
          <p:cNvSpPr>
            <a:spLocks noGrp="1"/>
          </p:cNvSpPr>
          <p:nvPr>
            <p:ph sz="quarter" idx="16" hasCustomPrompt="1"/>
          </p:nvPr>
        </p:nvSpPr>
        <p:spPr>
          <a:xfrm>
            <a:off x="8131232" y="2285620"/>
            <a:ext cx="3551337" cy="3561143"/>
          </a:xfrm>
        </p:spPr>
        <p:txBody>
          <a:bodyPr>
            <a:normAutofit/>
          </a:bodyPr>
          <a:lstStyle>
            <a:lvl1pPr>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sz="1600">
                <a:solidFill>
                  <a:schemeClr val="tx2"/>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tx2"/>
                </a:solidFill>
                <a:latin typeface="Lato" panose="020F0502020204030203" pitchFamily="34" charset="0"/>
                <a:ea typeface="Lato" panose="020F0502020204030203" pitchFamily="34" charset="0"/>
                <a:cs typeface="Lato" panose="020F0502020204030203" pitchFamily="34" charset="0"/>
              </a:defRPr>
            </a:lvl3pPr>
            <a:lvl4pPr>
              <a:defRPr sz="1200">
                <a:solidFill>
                  <a:schemeClr val="tx2"/>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Google Shape;11;p2">
            <a:extLst>
              <a:ext uri="{FF2B5EF4-FFF2-40B4-BE49-F238E27FC236}">
                <a16:creationId xmlns:a16="http://schemas.microsoft.com/office/drawing/2014/main" id="{DC38DA5D-90A9-084D-A862-98B2E4B313FA}"/>
              </a:ext>
            </a:extLst>
          </p:cNvPr>
          <p:cNvSpPr txBox="1">
            <a:spLocks noGrp="1"/>
          </p:cNvSpPr>
          <p:nvPr>
            <p:ph type="subTitle" idx="1" hasCustomPrompt="1"/>
          </p:nvPr>
        </p:nvSpPr>
        <p:spPr>
          <a:xfrm>
            <a:off x="546100" y="1757720"/>
            <a:ext cx="3557964" cy="527900"/>
          </a:xfrm>
          <a:prstGeom prst="rect">
            <a:avLst/>
          </a:prstGeom>
        </p:spPr>
        <p:txBody>
          <a:bodyPr spcFirstLastPara="1" wrap="square" lIns="91425" tIns="91425" rIns="91425" bIns="91425" anchor="ctr" anchorCtr="0">
            <a:normAutofit/>
          </a:bodyPr>
          <a:lstStyle>
            <a:lvl1pPr marL="0" lvl="0" indent="0" algn="l">
              <a:lnSpc>
                <a:spcPct val="100000"/>
              </a:lnSpc>
              <a:spcBef>
                <a:spcPts val="0"/>
              </a:spcBef>
              <a:spcAft>
                <a:spcPts val="0"/>
              </a:spcAft>
              <a:buSzPts val="2800"/>
              <a:buNone/>
              <a:defRPr sz="2000"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TITLE</a:t>
            </a:r>
            <a:endParaRPr dirty="0"/>
          </a:p>
        </p:txBody>
      </p:sp>
      <p:sp>
        <p:nvSpPr>
          <p:cNvPr id="21" name="Text Placeholder 9">
            <a:extLst>
              <a:ext uri="{FF2B5EF4-FFF2-40B4-BE49-F238E27FC236}">
                <a16:creationId xmlns:a16="http://schemas.microsoft.com/office/drawing/2014/main" id="{D555E4B0-9541-B644-8287-FCFC24837E9E}"/>
              </a:ext>
            </a:extLst>
          </p:cNvPr>
          <p:cNvSpPr>
            <a:spLocks noGrp="1"/>
          </p:cNvSpPr>
          <p:nvPr>
            <p:ph type="body" sz="quarter" idx="17" hasCustomPrompt="1"/>
          </p:nvPr>
        </p:nvSpPr>
        <p:spPr>
          <a:xfrm>
            <a:off x="4348606" y="1751013"/>
            <a:ext cx="3570130" cy="534607"/>
          </a:xfrm>
        </p:spPr>
        <p:txBody>
          <a:bodyPr anchor="ctr"/>
          <a:lstStyle>
            <a:lvl1pPr marL="0" indent="0">
              <a:lnSpc>
                <a:spcPct val="100000"/>
              </a:lnSpc>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22" name="Text Placeholder 9">
            <a:extLst>
              <a:ext uri="{FF2B5EF4-FFF2-40B4-BE49-F238E27FC236}">
                <a16:creationId xmlns:a16="http://schemas.microsoft.com/office/drawing/2014/main" id="{8A1F8D6D-B0E4-CC47-A416-2C3269B22692}"/>
              </a:ext>
            </a:extLst>
          </p:cNvPr>
          <p:cNvSpPr>
            <a:spLocks noGrp="1"/>
          </p:cNvSpPr>
          <p:nvPr>
            <p:ph type="body" sz="quarter" idx="18" hasCustomPrompt="1"/>
          </p:nvPr>
        </p:nvSpPr>
        <p:spPr>
          <a:xfrm>
            <a:off x="8131232" y="1751013"/>
            <a:ext cx="3551338" cy="534607"/>
          </a:xfrm>
        </p:spPr>
        <p:txBody>
          <a:bodyPr anchor="ctr"/>
          <a:lstStyle>
            <a:lvl1pPr marL="0" indent="0">
              <a:lnSpc>
                <a:spcPct val="100000"/>
              </a:lnSpc>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Tree>
    <p:extLst>
      <p:ext uri="{BB962C8B-B14F-4D97-AF65-F5344CB8AC3E}">
        <p14:creationId xmlns:p14="http://schemas.microsoft.com/office/powerpoint/2010/main" val="46034482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reserve="1" userDrawn="1">
  <p:cSld name="Light Sixths">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546446" y="904470"/>
            <a:ext cx="1119399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cxnSp>
        <p:nvCxnSpPr>
          <p:cNvPr id="14" name="Straight Connector 13">
            <a:extLst>
              <a:ext uri="{FF2B5EF4-FFF2-40B4-BE49-F238E27FC236}">
                <a16:creationId xmlns:a16="http://schemas.microsoft.com/office/drawing/2014/main" id="{9081BF93-E8A7-3F42-8260-5A42ECE300C0}"/>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237AF36-AFC5-C54B-A5FE-83E24AEAC961}"/>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3" name="Content Placeholder 2">
            <a:extLst>
              <a:ext uri="{FF2B5EF4-FFF2-40B4-BE49-F238E27FC236}">
                <a16:creationId xmlns:a16="http://schemas.microsoft.com/office/drawing/2014/main" id="{EE471336-8450-A844-A85D-50DE1DEC68DB}"/>
              </a:ext>
            </a:extLst>
          </p:cNvPr>
          <p:cNvSpPr>
            <a:spLocks noGrp="1"/>
          </p:cNvSpPr>
          <p:nvPr>
            <p:ph sz="quarter" idx="13" hasCustomPrompt="1"/>
          </p:nvPr>
        </p:nvSpPr>
        <p:spPr>
          <a:xfrm>
            <a:off x="546101" y="2233368"/>
            <a:ext cx="3551337" cy="1456389"/>
          </a:xfrm>
        </p:spPr>
        <p:txBody>
          <a:bodyPr anchor="ctr">
            <a:normAutofit/>
          </a:bodyPr>
          <a:lstStyle>
            <a:lvl1pPr marL="0" indent="0" algn="ctr">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4" name="Content Placeholder 2">
            <a:extLst>
              <a:ext uri="{FF2B5EF4-FFF2-40B4-BE49-F238E27FC236}">
                <a16:creationId xmlns:a16="http://schemas.microsoft.com/office/drawing/2014/main" id="{6E55A8D9-077C-AF4B-B850-F773E1798E7F}"/>
              </a:ext>
            </a:extLst>
          </p:cNvPr>
          <p:cNvSpPr>
            <a:spLocks noGrp="1"/>
          </p:cNvSpPr>
          <p:nvPr>
            <p:ph sz="quarter" idx="15" hasCustomPrompt="1"/>
          </p:nvPr>
        </p:nvSpPr>
        <p:spPr>
          <a:xfrm>
            <a:off x="8196966" y="2233368"/>
            <a:ext cx="3551337" cy="1456389"/>
          </a:xfrm>
        </p:spPr>
        <p:txBody>
          <a:bodyPr anchor="ctr">
            <a:normAutofit/>
          </a:bodyPr>
          <a:lstStyle>
            <a:lvl1pPr marL="0" indent="0" algn="ctr">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5" name="Content Placeholder 2">
            <a:extLst>
              <a:ext uri="{FF2B5EF4-FFF2-40B4-BE49-F238E27FC236}">
                <a16:creationId xmlns:a16="http://schemas.microsoft.com/office/drawing/2014/main" id="{E59D6695-3C1E-CD43-B2C8-91A5587C3E64}"/>
              </a:ext>
            </a:extLst>
          </p:cNvPr>
          <p:cNvSpPr>
            <a:spLocks noGrp="1"/>
          </p:cNvSpPr>
          <p:nvPr>
            <p:ph sz="quarter" idx="16" hasCustomPrompt="1"/>
          </p:nvPr>
        </p:nvSpPr>
        <p:spPr>
          <a:xfrm>
            <a:off x="4377321" y="2233368"/>
            <a:ext cx="3551337" cy="1456389"/>
          </a:xfrm>
        </p:spPr>
        <p:txBody>
          <a:bodyPr anchor="ctr">
            <a:normAutofit/>
          </a:bodyPr>
          <a:lstStyle>
            <a:lvl1pPr marL="0" indent="0" algn="ctr">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6" name="Content Placeholder 2">
            <a:extLst>
              <a:ext uri="{FF2B5EF4-FFF2-40B4-BE49-F238E27FC236}">
                <a16:creationId xmlns:a16="http://schemas.microsoft.com/office/drawing/2014/main" id="{EA4CF0FC-6818-7B4F-B0BE-C2ACCD22D749}"/>
              </a:ext>
            </a:extLst>
          </p:cNvPr>
          <p:cNvSpPr>
            <a:spLocks noGrp="1"/>
          </p:cNvSpPr>
          <p:nvPr>
            <p:ph sz="quarter" idx="17" hasCustomPrompt="1"/>
          </p:nvPr>
        </p:nvSpPr>
        <p:spPr>
          <a:xfrm>
            <a:off x="546101" y="4436979"/>
            <a:ext cx="3551337" cy="1528343"/>
          </a:xfrm>
        </p:spPr>
        <p:txBody>
          <a:bodyPr anchor="ctr">
            <a:normAutofit/>
          </a:bodyPr>
          <a:lstStyle>
            <a:lvl1pPr marL="0" indent="0" algn="ctr">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7" name="Content Placeholder 2">
            <a:extLst>
              <a:ext uri="{FF2B5EF4-FFF2-40B4-BE49-F238E27FC236}">
                <a16:creationId xmlns:a16="http://schemas.microsoft.com/office/drawing/2014/main" id="{F1B272E7-841A-934F-A8B8-E05121450AE3}"/>
              </a:ext>
            </a:extLst>
          </p:cNvPr>
          <p:cNvSpPr>
            <a:spLocks noGrp="1"/>
          </p:cNvSpPr>
          <p:nvPr>
            <p:ph sz="quarter" idx="18" hasCustomPrompt="1"/>
          </p:nvPr>
        </p:nvSpPr>
        <p:spPr>
          <a:xfrm>
            <a:off x="8196966" y="4436979"/>
            <a:ext cx="3551337" cy="1528343"/>
          </a:xfrm>
        </p:spPr>
        <p:txBody>
          <a:bodyPr anchor="ctr">
            <a:normAutofit/>
          </a:bodyPr>
          <a:lstStyle>
            <a:lvl1pPr marL="0" indent="0" algn="ctr">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8" name="Content Placeholder 2">
            <a:extLst>
              <a:ext uri="{FF2B5EF4-FFF2-40B4-BE49-F238E27FC236}">
                <a16:creationId xmlns:a16="http://schemas.microsoft.com/office/drawing/2014/main" id="{B47569F5-8525-0C4B-967B-22D9408F75CF}"/>
              </a:ext>
            </a:extLst>
          </p:cNvPr>
          <p:cNvSpPr>
            <a:spLocks noGrp="1"/>
          </p:cNvSpPr>
          <p:nvPr>
            <p:ph sz="quarter" idx="19" hasCustomPrompt="1"/>
          </p:nvPr>
        </p:nvSpPr>
        <p:spPr>
          <a:xfrm>
            <a:off x="4377321" y="4436979"/>
            <a:ext cx="3551337" cy="1528343"/>
          </a:xfrm>
        </p:spPr>
        <p:txBody>
          <a:bodyPr anchor="ctr">
            <a:normAutofit/>
          </a:bodyPr>
          <a:lstStyle>
            <a:lvl1pPr marL="0" indent="0" algn="ctr">
              <a:buNone/>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
        <p:nvSpPr>
          <p:cNvPr id="29" name="Google Shape;11;p2">
            <a:extLst>
              <a:ext uri="{FF2B5EF4-FFF2-40B4-BE49-F238E27FC236}">
                <a16:creationId xmlns:a16="http://schemas.microsoft.com/office/drawing/2014/main" id="{EF1E1F95-0ED0-7440-83BE-9320E8B7F89C}"/>
              </a:ext>
            </a:extLst>
          </p:cNvPr>
          <p:cNvSpPr txBox="1">
            <a:spLocks noGrp="1"/>
          </p:cNvSpPr>
          <p:nvPr>
            <p:ph type="subTitle" idx="1" hasCustomPrompt="1"/>
          </p:nvPr>
        </p:nvSpPr>
        <p:spPr>
          <a:xfrm>
            <a:off x="546100" y="1705468"/>
            <a:ext cx="3557964" cy="527900"/>
          </a:xfrm>
          <a:prstGeom prst="rect">
            <a:avLst/>
          </a:prstGeom>
        </p:spPr>
        <p:txBody>
          <a:bodyPr spcFirstLastPara="1" wrap="square" lIns="91425" tIns="91425" rIns="91425" bIns="91425" anchor="ctr" anchorCtr="0">
            <a:normAutofit/>
          </a:bodyPr>
          <a:lstStyle>
            <a:lvl1pPr marL="0" lvl="0" indent="0" algn="l">
              <a:lnSpc>
                <a:spcPct val="100000"/>
              </a:lnSpc>
              <a:spcBef>
                <a:spcPts val="0"/>
              </a:spcBef>
              <a:spcAft>
                <a:spcPts val="0"/>
              </a:spcAft>
              <a:buSzPts val="2800"/>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TITLE</a:t>
            </a:r>
            <a:endParaRPr dirty="0"/>
          </a:p>
        </p:txBody>
      </p:sp>
      <p:sp>
        <p:nvSpPr>
          <p:cNvPr id="30" name="Text Placeholder 9">
            <a:extLst>
              <a:ext uri="{FF2B5EF4-FFF2-40B4-BE49-F238E27FC236}">
                <a16:creationId xmlns:a16="http://schemas.microsoft.com/office/drawing/2014/main" id="{9241E2E2-49FE-BB41-9BED-42310256F911}"/>
              </a:ext>
            </a:extLst>
          </p:cNvPr>
          <p:cNvSpPr>
            <a:spLocks noGrp="1"/>
          </p:cNvSpPr>
          <p:nvPr>
            <p:ph type="body" sz="quarter" idx="20" hasCustomPrompt="1"/>
          </p:nvPr>
        </p:nvSpPr>
        <p:spPr>
          <a:xfrm>
            <a:off x="4387795" y="1698761"/>
            <a:ext cx="3570130"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31" name="Text Placeholder 9">
            <a:extLst>
              <a:ext uri="{FF2B5EF4-FFF2-40B4-BE49-F238E27FC236}">
                <a16:creationId xmlns:a16="http://schemas.microsoft.com/office/drawing/2014/main" id="{DC5C2E45-7DAA-E843-949B-3C28B8C26647}"/>
              </a:ext>
            </a:extLst>
          </p:cNvPr>
          <p:cNvSpPr>
            <a:spLocks noGrp="1"/>
          </p:cNvSpPr>
          <p:nvPr>
            <p:ph type="body" sz="quarter" idx="21" hasCustomPrompt="1"/>
          </p:nvPr>
        </p:nvSpPr>
        <p:spPr>
          <a:xfrm>
            <a:off x="8196547" y="1698761"/>
            <a:ext cx="3551338"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32" name="Text Placeholder 9">
            <a:extLst>
              <a:ext uri="{FF2B5EF4-FFF2-40B4-BE49-F238E27FC236}">
                <a16:creationId xmlns:a16="http://schemas.microsoft.com/office/drawing/2014/main" id="{C7C7B84D-5017-4143-A1D9-B1ADF800582A}"/>
              </a:ext>
            </a:extLst>
          </p:cNvPr>
          <p:cNvSpPr>
            <a:spLocks noGrp="1"/>
          </p:cNvSpPr>
          <p:nvPr>
            <p:ph type="body" sz="quarter" idx="22" hasCustomPrompt="1"/>
          </p:nvPr>
        </p:nvSpPr>
        <p:spPr>
          <a:xfrm>
            <a:off x="4387795" y="3902372"/>
            <a:ext cx="3570130"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33" name="Text Placeholder 9">
            <a:extLst>
              <a:ext uri="{FF2B5EF4-FFF2-40B4-BE49-F238E27FC236}">
                <a16:creationId xmlns:a16="http://schemas.microsoft.com/office/drawing/2014/main" id="{9EACC997-D120-1E4B-818F-C26FA1BF7456}"/>
              </a:ext>
            </a:extLst>
          </p:cNvPr>
          <p:cNvSpPr>
            <a:spLocks noGrp="1"/>
          </p:cNvSpPr>
          <p:nvPr>
            <p:ph type="body" sz="quarter" idx="23" hasCustomPrompt="1"/>
          </p:nvPr>
        </p:nvSpPr>
        <p:spPr>
          <a:xfrm>
            <a:off x="8196547" y="3902372"/>
            <a:ext cx="3551338"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
        <p:nvSpPr>
          <p:cNvPr id="34" name="Text Placeholder 9">
            <a:extLst>
              <a:ext uri="{FF2B5EF4-FFF2-40B4-BE49-F238E27FC236}">
                <a16:creationId xmlns:a16="http://schemas.microsoft.com/office/drawing/2014/main" id="{1978944A-5D9E-7344-9A36-7022ECAB790D}"/>
              </a:ext>
            </a:extLst>
          </p:cNvPr>
          <p:cNvSpPr>
            <a:spLocks noGrp="1"/>
          </p:cNvSpPr>
          <p:nvPr>
            <p:ph type="body" sz="quarter" idx="24" hasCustomPrompt="1"/>
          </p:nvPr>
        </p:nvSpPr>
        <p:spPr>
          <a:xfrm>
            <a:off x="546997" y="3902372"/>
            <a:ext cx="3570130" cy="534607"/>
          </a:xfrm>
        </p:spPr>
        <p:txBody>
          <a:bodyPr anchor="ctr">
            <a:normAutofit/>
          </a:bodyPr>
          <a:lstStyle>
            <a:lvl1pPr marL="0" indent="0">
              <a:lnSpc>
                <a:spcPct val="100000"/>
              </a:lnSpc>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a:pPr>
            <a:r>
              <a:rPr lang="en-US" dirty="0"/>
              <a:t>CLICK TO ADD TITLE</a:t>
            </a:r>
          </a:p>
        </p:txBody>
      </p:sp>
    </p:spTree>
    <p:extLst>
      <p:ext uri="{BB962C8B-B14F-4D97-AF65-F5344CB8AC3E}">
        <p14:creationId xmlns:p14="http://schemas.microsoft.com/office/powerpoint/2010/main" val="352474546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03">
    <p:bg>
      <p:bgRef idx="1001">
        <a:schemeClr val="bg1"/>
      </p:bgRef>
    </p:bg>
    <p:spTree>
      <p:nvGrpSpPr>
        <p:cNvPr id="1" name="Shape 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6A80E75-9580-A549-BCD3-EC4B9BE392E1}"/>
              </a:ext>
            </a:extLst>
          </p:cNvPr>
          <p:cNvSpPr>
            <a:spLocks noGrp="1"/>
          </p:cNvSpPr>
          <p:nvPr>
            <p:ph type="pic" sz="quarter" idx="14" hasCustomPrompt="1"/>
          </p:nvPr>
        </p:nvSpPr>
        <p:spPr>
          <a:xfrm>
            <a:off x="9120188" y="0"/>
            <a:ext cx="3068637" cy="6858000"/>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image</a:t>
            </a:r>
          </a:p>
        </p:txBody>
      </p:sp>
      <p:pic>
        <p:nvPicPr>
          <p:cNvPr id="13" name="Picture 12">
            <a:extLst>
              <a:ext uri="{FF2B5EF4-FFF2-40B4-BE49-F238E27FC236}">
                <a16:creationId xmlns:a16="http://schemas.microsoft.com/office/drawing/2014/main" id="{DE13DD98-771C-084E-9315-1B4176D324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17" name="Google Shape;10;p2">
            <a:extLst>
              <a:ext uri="{FF2B5EF4-FFF2-40B4-BE49-F238E27FC236}">
                <a16:creationId xmlns:a16="http://schemas.microsoft.com/office/drawing/2014/main" id="{2AB1E21C-6559-DB42-8BCA-FB9B196A9AD4}"/>
              </a:ext>
            </a:extLst>
          </p:cNvPr>
          <p:cNvSpPr txBox="1">
            <a:spLocks noGrp="1"/>
          </p:cNvSpPr>
          <p:nvPr>
            <p:ph type="ctrTitle" hasCustomPrompt="1"/>
          </p:nvPr>
        </p:nvSpPr>
        <p:spPr>
          <a:xfrm>
            <a:off x="494852" y="1910515"/>
            <a:ext cx="8240357" cy="151198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PRESENTATION TITLE</a:t>
            </a:r>
            <a:endParaRPr lang="en-US" dirty="0"/>
          </a:p>
        </p:txBody>
      </p:sp>
      <p:sp>
        <p:nvSpPr>
          <p:cNvPr id="18" name="Google Shape;11;p2">
            <a:extLst>
              <a:ext uri="{FF2B5EF4-FFF2-40B4-BE49-F238E27FC236}">
                <a16:creationId xmlns:a16="http://schemas.microsoft.com/office/drawing/2014/main" id="{FD866539-2D09-A743-BF2D-5DA4CBD894E0}"/>
              </a:ext>
            </a:extLst>
          </p:cNvPr>
          <p:cNvSpPr txBox="1">
            <a:spLocks noGrp="1"/>
          </p:cNvSpPr>
          <p:nvPr>
            <p:ph type="subTitle" idx="1" hasCustomPrompt="1"/>
          </p:nvPr>
        </p:nvSpPr>
        <p:spPr>
          <a:xfrm>
            <a:off x="494853" y="343615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compelling presentation title sub-heading</a:t>
            </a:r>
            <a:endParaRPr dirty="0"/>
          </a:p>
        </p:txBody>
      </p:sp>
      <p:cxnSp>
        <p:nvCxnSpPr>
          <p:cNvPr id="19" name="Straight Connector 18">
            <a:extLst>
              <a:ext uri="{FF2B5EF4-FFF2-40B4-BE49-F238E27FC236}">
                <a16:creationId xmlns:a16="http://schemas.microsoft.com/office/drawing/2014/main" id="{56678B8C-271A-9A47-A873-01F9ED58064F}"/>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0" name="Text Placeholder 6">
            <a:extLst>
              <a:ext uri="{FF2B5EF4-FFF2-40B4-BE49-F238E27FC236}">
                <a16:creationId xmlns:a16="http://schemas.microsoft.com/office/drawing/2014/main" id="{DAC82FD6-3192-2E48-9682-8C560C7F46A0}"/>
              </a:ext>
            </a:extLst>
          </p:cNvPr>
          <p:cNvSpPr>
            <a:spLocks noGrp="1"/>
          </p:cNvSpPr>
          <p:nvPr>
            <p:ph type="body" sz="quarter" idx="13" hasCustomPrompt="1"/>
          </p:nvPr>
        </p:nvSpPr>
        <p:spPr>
          <a:xfrm>
            <a:off x="495299" y="5184091"/>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presenter name</a:t>
            </a:r>
          </a:p>
        </p:txBody>
      </p:sp>
      <p:sp>
        <p:nvSpPr>
          <p:cNvPr id="21" name="Text Placeholder 6">
            <a:extLst>
              <a:ext uri="{FF2B5EF4-FFF2-40B4-BE49-F238E27FC236}">
                <a16:creationId xmlns:a16="http://schemas.microsoft.com/office/drawing/2014/main" id="{3965F2CA-E50A-4643-9068-BF067F1BBA36}"/>
              </a:ext>
            </a:extLst>
          </p:cNvPr>
          <p:cNvSpPr>
            <a:spLocks noGrp="1"/>
          </p:cNvSpPr>
          <p:nvPr>
            <p:ph type="body" sz="quarter" idx="15" hasCustomPrompt="1"/>
          </p:nvPr>
        </p:nvSpPr>
        <p:spPr>
          <a:xfrm>
            <a:off x="4212533" y="5178638"/>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presentation date</a:t>
            </a:r>
          </a:p>
        </p:txBody>
      </p:sp>
      <p:sp>
        <p:nvSpPr>
          <p:cNvPr id="22" name="TextBox 21">
            <a:extLst>
              <a:ext uri="{FF2B5EF4-FFF2-40B4-BE49-F238E27FC236}">
                <a16:creationId xmlns:a16="http://schemas.microsoft.com/office/drawing/2014/main" id="{22BE7A28-7387-4E47-87AE-EEDC0C712BA8}"/>
              </a:ext>
            </a:extLst>
          </p:cNvPr>
          <p:cNvSpPr txBox="1"/>
          <p:nvPr userDrawn="1"/>
        </p:nvSpPr>
        <p:spPr>
          <a:xfrm>
            <a:off x="494852"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PRESENTED BY:</a:t>
            </a:r>
          </a:p>
        </p:txBody>
      </p:sp>
      <p:sp>
        <p:nvSpPr>
          <p:cNvPr id="23" name="TextBox 22">
            <a:extLst>
              <a:ext uri="{FF2B5EF4-FFF2-40B4-BE49-F238E27FC236}">
                <a16:creationId xmlns:a16="http://schemas.microsoft.com/office/drawing/2014/main" id="{28362FED-77F7-0445-BFE6-F1771AC9EF4E}"/>
              </a:ext>
            </a:extLst>
          </p:cNvPr>
          <p:cNvSpPr txBox="1"/>
          <p:nvPr userDrawn="1"/>
        </p:nvSpPr>
        <p:spPr>
          <a:xfrm>
            <a:off x="4212086"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DATE:</a:t>
            </a:r>
          </a:p>
        </p:txBody>
      </p:sp>
      <p:sp>
        <p:nvSpPr>
          <p:cNvPr id="24" name="TextBox 23">
            <a:extLst>
              <a:ext uri="{FF2B5EF4-FFF2-40B4-BE49-F238E27FC236}">
                <a16:creationId xmlns:a16="http://schemas.microsoft.com/office/drawing/2014/main" id="{4E9C26A4-F6C4-FD48-9D52-2DEDB3A6583F}"/>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2021</a:t>
            </a:r>
          </a:p>
        </p:txBody>
      </p:sp>
      <p:pic>
        <p:nvPicPr>
          <p:cNvPr id="14" name="Picture 13" descr="A picture containing text, clipart&#10;&#10;Description automatically generated">
            <a:extLst>
              <a:ext uri="{FF2B5EF4-FFF2-40B4-BE49-F238E27FC236}">
                <a16:creationId xmlns:a16="http://schemas.microsoft.com/office/drawing/2014/main" id="{7E655607-B820-4EC9-8776-521B8C6A65F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179479434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5A99B75-2687-034E-83E3-919D2C847AF9}"/>
              </a:ext>
            </a:extLst>
          </p:cNvPr>
          <p:cNvSpPr/>
          <p:nvPr userDrawn="1"/>
        </p:nvSpPr>
        <p:spPr>
          <a:xfrm>
            <a:off x="4965540" y="0"/>
            <a:ext cx="72232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4187946"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8" name="Google Shape;10;p2">
            <a:extLst>
              <a:ext uri="{FF2B5EF4-FFF2-40B4-BE49-F238E27FC236}">
                <a16:creationId xmlns:a16="http://schemas.microsoft.com/office/drawing/2014/main" id="{5F21C1CB-8A43-C143-8292-6865D1B06FBD}"/>
              </a:ext>
            </a:extLst>
          </p:cNvPr>
          <p:cNvSpPr txBox="1">
            <a:spLocks noGrp="1"/>
          </p:cNvSpPr>
          <p:nvPr>
            <p:ph type="ctrTitle" hasCustomPrompt="1"/>
          </p:nvPr>
        </p:nvSpPr>
        <p:spPr>
          <a:xfrm>
            <a:off x="495199" y="1454034"/>
            <a:ext cx="4082902" cy="1136301"/>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SLIDE TITLE</a:t>
            </a:r>
            <a:endParaRPr lang="en-US" dirty="0"/>
          </a:p>
        </p:txBody>
      </p:sp>
      <p:sp>
        <p:nvSpPr>
          <p:cNvPr id="19" name="Text Placeholder 8">
            <a:extLst>
              <a:ext uri="{FF2B5EF4-FFF2-40B4-BE49-F238E27FC236}">
                <a16:creationId xmlns:a16="http://schemas.microsoft.com/office/drawing/2014/main" id="{6C1BD2D4-8A2C-9341-854C-639588620530}"/>
              </a:ext>
            </a:extLst>
          </p:cNvPr>
          <p:cNvSpPr>
            <a:spLocks noGrp="1"/>
          </p:cNvSpPr>
          <p:nvPr>
            <p:ph type="body" sz="quarter" idx="14" hasCustomPrompt="1"/>
          </p:nvPr>
        </p:nvSpPr>
        <p:spPr>
          <a:xfrm>
            <a:off x="494853" y="1127277"/>
            <a:ext cx="4083178"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20" name="Content Placeholder 2">
            <a:extLst>
              <a:ext uri="{FF2B5EF4-FFF2-40B4-BE49-F238E27FC236}">
                <a16:creationId xmlns:a16="http://schemas.microsoft.com/office/drawing/2014/main" id="{7317D235-7CF6-AD47-B7F1-68E3FF4C1F83}"/>
              </a:ext>
            </a:extLst>
          </p:cNvPr>
          <p:cNvSpPr>
            <a:spLocks noGrp="1"/>
          </p:cNvSpPr>
          <p:nvPr>
            <p:ph sz="quarter" idx="13"/>
          </p:nvPr>
        </p:nvSpPr>
        <p:spPr>
          <a:xfrm>
            <a:off x="494852" y="2661076"/>
            <a:ext cx="4187946" cy="2823809"/>
          </a:xfrm>
        </p:spPr>
        <p:txBody>
          <a:bodyPr/>
          <a:lstStyle>
            <a:lvl1pPr marL="228600" marR="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marR="0"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marR="0"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marR="0"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solidFill>
                  <a:srgbClr val="58595B"/>
                </a:solidFill>
                <a:latin typeface="Lato" panose="020F0502020204030203" pitchFamily="34" charset="0"/>
                <a:ea typeface="Lato" panose="020F0502020204030203" pitchFamily="34" charset="0"/>
                <a:cs typeface="Lato" panose="020F0502020204030203" pitchFamily="34" charset="0"/>
              </a:defRPr>
            </a:lvl4pPr>
            <a:lvl5pPr marL="2057400" marR="0"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solidFill>
                  <a:srgbClr val="58595B"/>
                </a:solidFill>
                <a:latin typeface="Lato" panose="020F0502020204030203" pitchFamily="34" charset="0"/>
                <a:ea typeface="Lato" panose="020F0502020204030203" pitchFamily="34" charset="0"/>
                <a:cs typeface="Lato" panose="020F0502020204030203" pitchFamily="34" charset="0"/>
              </a:defRPr>
            </a:lvl5pPr>
          </a:lstStyle>
          <a:p>
            <a:pPr marL="228600" marR="0" lvl="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Third level</a:t>
            </a:r>
          </a:p>
          <a:p>
            <a:pPr marL="1600200" marR="0" lvl="3"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Fifth level</a:t>
            </a:r>
          </a:p>
        </p:txBody>
      </p:sp>
      <p:cxnSp>
        <p:nvCxnSpPr>
          <p:cNvPr id="11" name="Straight Connector 10">
            <a:extLst>
              <a:ext uri="{FF2B5EF4-FFF2-40B4-BE49-F238E27FC236}">
                <a16:creationId xmlns:a16="http://schemas.microsoft.com/office/drawing/2014/main" id="{80856718-5AA8-FC49-B4C1-E3D66223FF7E}"/>
              </a:ext>
            </a:extLst>
          </p:cNvPr>
          <p:cNvCxnSpPr>
            <a:cxnSpLocks/>
          </p:cNvCxnSpPr>
          <p:nvPr userDrawn="1"/>
        </p:nvCxnSpPr>
        <p:spPr>
          <a:xfrm>
            <a:off x="494852" y="6121268"/>
            <a:ext cx="4187946"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
        <p:nvSpPr>
          <p:cNvPr id="14" name="Content Placeholder 2">
            <a:extLst>
              <a:ext uri="{FF2B5EF4-FFF2-40B4-BE49-F238E27FC236}">
                <a16:creationId xmlns:a16="http://schemas.microsoft.com/office/drawing/2014/main" id="{84796D13-CBD2-DC46-9211-7AE19AE24318}"/>
              </a:ext>
            </a:extLst>
          </p:cNvPr>
          <p:cNvSpPr>
            <a:spLocks noGrp="1"/>
          </p:cNvSpPr>
          <p:nvPr>
            <p:ph sz="quarter" idx="16" hasCustomPrompt="1"/>
          </p:nvPr>
        </p:nvSpPr>
        <p:spPr>
          <a:xfrm>
            <a:off x="5300662" y="1127125"/>
            <a:ext cx="6439782" cy="4718050"/>
          </a:xfrm>
        </p:spPr>
        <p:txBody>
          <a:bodyPr>
            <a:normAutofit/>
          </a:bodyPr>
          <a:lstStyle>
            <a:lvl1pPr>
              <a:defRPr sz="1800">
                <a:solidFill>
                  <a:schemeClr val="bg1"/>
                </a:solidFill>
                <a:latin typeface="Lato" panose="020F0502020204030203" pitchFamily="34" charset="0"/>
                <a:ea typeface="Lato" panose="020F0502020204030203" pitchFamily="34" charset="0"/>
                <a:cs typeface="Lato" panose="020F0502020204030203" pitchFamily="34" charset="0"/>
              </a:defRPr>
            </a:lvl1pPr>
            <a:lvl2pPr>
              <a:buClr>
                <a:schemeClr val="bg2"/>
              </a:buCl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bg1"/>
                </a:solidFill>
                <a:latin typeface="Lato" panose="020F0502020204030203" pitchFamily="34" charset="0"/>
                <a:ea typeface="Lato" panose="020F0502020204030203" pitchFamily="34" charset="0"/>
                <a:cs typeface="Lato" panose="020F0502020204030203" pitchFamily="34" charset="0"/>
              </a:defRPr>
            </a:lvl3pPr>
            <a:lvl4pPr>
              <a:buClr>
                <a:schemeClr val="bg2"/>
              </a:buClr>
              <a:defRPr sz="1200">
                <a:solidFill>
                  <a:schemeClr val="bg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330005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7203185" y="1436906"/>
            <a:ext cx="4380679" cy="11905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CHART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7202839" y="1110149"/>
            <a:ext cx="4380975"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1" name="Content Placeholder 2">
            <a:extLst>
              <a:ext uri="{FF2B5EF4-FFF2-40B4-BE49-F238E27FC236}">
                <a16:creationId xmlns:a16="http://schemas.microsoft.com/office/drawing/2014/main" id="{7BF2CA3F-C4B5-034F-8F8B-D1ECC2AF4B04}"/>
              </a:ext>
            </a:extLst>
          </p:cNvPr>
          <p:cNvSpPr>
            <a:spLocks noGrp="1"/>
          </p:cNvSpPr>
          <p:nvPr>
            <p:ph sz="quarter" idx="13" hasCustomPrompt="1"/>
          </p:nvPr>
        </p:nvSpPr>
        <p:spPr>
          <a:xfrm>
            <a:off x="7202839" y="2627442"/>
            <a:ext cx="4380678" cy="2861600"/>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AF66C607-AD4F-434C-A57E-5879832AB8D9}"/>
              </a:ext>
            </a:extLst>
          </p:cNvPr>
          <p:cNvSpPr>
            <a:spLocks noGrp="1"/>
          </p:cNvSpPr>
          <p:nvPr>
            <p:ph type="chart" sz="quarter" idx="15" hasCustomPrompt="1"/>
          </p:nvPr>
        </p:nvSpPr>
        <p:spPr>
          <a:xfrm>
            <a:off x="382588" y="520700"/>
            <a:ext cx="6411751" cy="5232400"/>
          </a:xfrm>
        </p:spPr>
        <p:txBody>
          <a:bodyPr anchor="ctr"/>
          <a:lstStyle>
            <a:lvl1pPr marL="0" indent="0" algn="ctr">
              <a:buNone/>
              <a:defRPr>
                <a:latin typeface="Lato" panose="020F0502020204030203" pitchFamily="34" charset="0"/>
                <a:ea typeface="Lato" panose="020F0502020204030203" pitchFamily="34" charset="0"/>
                <a:cs typeface="Lato" panose="020F0502020204030203" pitchFamily="34" charset="0"/>
              </a:defRPr>
            </a:lvl1pPr>
          </a:lstStyle>
          <a:p>
            <a:r>
              <a:rPr lang="en-US" dirty="0"/>
              <a:t>Click to add chart</a:t>
            </a:r>
          </a:p>
        </p:txBody>
      </p:sp>
      <p:cxnSp>
        <p:nvCxnSpPr>
          <p:cNvPr id="13" name="Straight Connector 12">
            <a:extLst>
              <a:ext uri="{FF2B5EF4-FFF2-40B4-BE49-F238E27FC236}">
                <a16:creationId xmlns:a16="http://schemas.microsoft.com/office/drawing/2014/main" id="{E8C8913A-C230-3644-BD5F-EDC6A7651A97}"/>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232416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7203185" y="1436906"/>
            <a:ext cx="4380679" cy="11905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TABLE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7202839" y="1110149"/>
            <a:ext cx="4380975"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11" name="Content Placeholder 2">
            <a:extLst>
              <a:ext uri="{FF2B5EF4-FFF2-40B4-BE49-F238E27FC236}">
                <a16:creationId xmlns:a16="http://schemas.microsoft.com/office/drawing/2014/main" id="{7BF2CA3F-C4B5-034F-8F8B-D1ECC2AF4B04}"/>
              </a:ext>
            </a:extLst>
          </p:cNvPr>
          <p:cNvSpPr>
            <a:spLocks noGrp="1"/>
          </p:cNvSpPr>
          <p:nvPr>
            <p:ph sz="quarter" idx="13" hasCustomPrompt="1"/>
          </p:nvPr>
        </p:nvSpPr>
        <p:spPr>
          <a:xfrm>
            <a:off x="7202839" y="2627442"/>
            <a:ext cx="4380678" cy="2861600"/>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2">
            <a:extLst>
              <a:ext uri="{FF2B5EF4-FFF2-40B4-BE49-F238E27FC236}">
                <a16:creationId xmlns:a16="http://schemas.microsoft.com/office/drawing/2014/main" id="{042C524A-F913-D046-8A7A-7E91DEE50818}"/>
              </a:ext>
            </a:extLst>
          </p:cNvPr>
          <p:cNvSpPr>
            <a:spLocks noGrp="1"/>
          </p:cNvSpPr>
          <p:nvPr>
            <p:ph type="tbl" sz="quarter" idx="16" hasCustomPrompt="1"/>
          </p:nvPr>
        </p:nvSpPr>
        <p:spPr>
          <a:xfrm>
            <a:off x="358775" y="498475"/>
            <a:ext cx="6435725" cy="5276850"/>
          </a:xfrm>
        </p:spPr>
        <p:txBody>
          <a:bodyPr anchor="ctr"/>
          <a:lstStyle>
            <a:lvl1pPr marL="0" indent="0" algn="ctr">
              <a:buNone/>
              <a:defRPr>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add table</a:t>
            </a:r>
          </a:p>
        </p:txBody>
      </p:sp>
      <p:cxnSp>
        <p:nvCxnSpPr>
          <p:cNvPr id="13" name="Straight Connector 12">
            <a:extLst>
              <a:ext uri="{FF2B5EF4-FFF2-40B4-BE49-F238E27FC236}">
                <a16:creationId xmlns:a16="http://schemas.microsoft.com/office/drawing/2014/main" id="{C7B14EB6-2C6D-DE44-BCA4-26A48FB28E6C}"/>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674055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495199" y="2466959"/>
            <a:ext cx="4082902" cy="1794488"/>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SLIDE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494853" y="2140202"/>
            <a:ext cx="4083178"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3" name="Content Placeholder 2">
            <a:extLst>
              <a:ext uri="{FF2B5EF4-FFF2-40B4-BE49-F238E27FC236}">
                <a16:creationId xmlns:a16="http://schemas.microsoft.com/office/drawing/2014/main" id="{067BC361-07C2-9E4A-A8F6-779DB8D65FAE}"/>
              </a:ext>
            </a:extLst>
          </p:cNvPr>
          <p:cNvSpPr>
            <a:spLocks noGrp="1"/>
          </p:cNvSpPr>
          <p:nvPr>
            <p:ph sz="quarter" idx="15" hasCustomPrompt="1"/>
          </p:nvPr>
        </p:nvSpPr>
        <p:spPr>
          <a:xfrm>
            <a:off x="5072884" y="437855"/>
            <a:ext cx="3159125" cy="1572153"/>
          </a:xfrm>
        </p:spPr>
        <p:txBody>
          <a:bodyPr anchor="ctr">
            <a:normAutofit/>
          </a:bodyPr>
          <a:lstStyle>
            <a:lvl1pPr marL="0" indent="0" algn="ctr">
              <a:buNone/>
              <a:defRPr sz="1800" b="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13" name="Content Placeholder 2">
            <a:extLst>
              <a:ext uri="{FF2B5EF4-FFF2-40B4-BE49-F238E27FC236}">
                <a16:creationId xmlns:a16="http://schemas.microsoft.com/office/drawing/2014/main" id="{52FFB763-DA60-F044-935F-1FA2CEC9E5BC}"/>
              </a:ext>
            </a:extLst>
          </p:cNvPr>
          <p:cNvSpPr>
            <a:spLocks noGrp="1"/>
          </p:cNvSpPr>
          <p:nvPr>
            <p:ph sz="quarter" idx="16" hasCustomPrompt="1"/>
          </p:nvPr>
        </p:nvSpPr>
        <p:spPr>
          <a:xfrm>
            <a:off x="8588797" y="437855"/>
            <a:ext cx="3159125" cy="1572153"/>
          </a:xfrm>
        </p:spPr>
        <p:txBody>
          <a:bodyPr anchor="ctr">
            <a:normAutofit/>
          </a:bodyPr>
          <a:lstStyle>
            <a:lvl1pPr marL="0" indent="0" algn="ctr">
              <a:buNone/>
              <a:defRPr sz="1800" b="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5" name="Text Placeholder 4">
            <a:extLst>
              <a:ext uri="{FF2B5EF4-FFF2-40B4-BE49-F238E27FC236}">
                <a16:creationId xmlns:a16="http://schemas.microsoft.com/office/drawing/2014/main" id="{63D5623D-01A3-094F-B118-C70F25A04306}"/>
              </a:ext>
            </a:extLst>
          </p:cNvPr>
          <p:cNvSpPr>
            <a:spLocks noGrp="1"/>
          </p:cNvSpPr>
          <p:nvPr>
            <p:ph type="body" sz="quarter" idx="17" hasCustomPrompt="1"/>
          </p:nvPr>
        </p:nvSpPr>
        <p:spPr>
          <a:xfrm>
            <a:off x="5073650" y="2130671"/>
            <a:ext cx="3159125" cy="336288"/>
          </a:xfrm>
        </p:spPr>
        <p:txBody>
          <a:bodyPr>
            <a:normAutofit/>
          </a:bodyPr>
          <a:lstStyle>
            <a:lvl1pPr marL="0" indent="0">
              <a:buNone/>
              <a:defRPr sz="1400" b="1" i="0">
                <a:solidFill>
                  <a:srgbClr val="58595B"/>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17" name="Text Placeholder 4">
            <a:extLst>
              <a:ext uri="{FF2B5EF4-FFF2-40B4-BE49-F238E27FC236}">
                <a16:creationId xmlns:a16="http://schemas.microsoft.com/office/drawing/2014/main" id="{2CF35F69-3BAF-CE44-93B5-3563B43787FB}"/>
              </a:ext>
            </a:extLst>
          </p:cNvPr>
          <p:cNvSpPr>
            <a:spLocks noGrp="1"/>
          </p:cNvSpPr>
          <p:nvPr>
            <p:ph type="body" sz="quarter" idx="18" hasCustomPrompt="1"/>
          </p:nvPr>
        </p:nvSpPr>
        <p:spPr>
          <a:xfrm>
            <a:off x="8592354" y="2130671"/>
            <a:ext cx="3159125" cy="336288"/>
          </a:xfrm>
        </p:spPr>
        <p:txBody>
          <a:bodyPr>
            <a:normAutofit/>
          </a:bodyPr>
          <a:lstStyle>
            <a:lvl1pPr marL="0" indent="0">
              <a:buNone/>
              <a:defRPr sz="1400" b="1" i="0">
                <a:solidFill>
                  <a:srgbClr val="58595B"/>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8" name="Text Placeholder 7">
            <a:extLst>
              <a:ext uri="{FF2B5EF4-FFF2-40B4-BE49-F238E27FC236}">
                <a16:creationId xmlns:a16="http://schemas.microsoft.com/office/drawing/2014/main" id="{777923A4-3C6B-084E-97A4-6697E6147C22}"/>
              </a:ext>
            </a:extLst>
          </p:cNvPr>
          <p:cNvSpPr>
            <a:spLocks noGrp="1"/>
          </p:cNvSpPr>
          <p:nvPr>
            <p:ph type="body" sz="quarter" idx="19" hasCustomPrompt="1"/>
          </p:nvPr>
        </p:nvSpPr>
        <p:spPr>
          <a:xfrm>
            <a:off x="5073650" y="2485643"/>
            <a:ext cx="3159125" cy="559858"/>
          </a:xfrm>
        </p:spPr>
        <p:txBody>
          <a:bodyPr>
            <a:normAutofit/>
          </a:bodyPr>
          <a:lstStyle>
            <a:lvl1pPr marL="0" indent="0">
              <a:buNone/>
              <a:defRPr sz="1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19" name="Text Placeholder 7">
            <a:extLst>
              <a:ext uri="{FF2B5EF4-FFF2-40B4-BE49-F238E27FC236}">
                <a16:creationId xmlns:a16="http://schemas.microsoft.com/office/drawing/2014/main" id="{5E7492D8-7830-2B40-A0FB-CFE7919F697C}"/>
              </a:ext>
            </a:extLst>
          </p:cNvPr>
          <p:cNvSpPr>
            <a:spLocks noGrp="1"/>
          </p:cNvSpPr>
          <p:nvPr>
            <p:ph type="body" sz="quarter" idx="20" hasCustomPrompt="1"/>
          </p:nvPr>
        </p:nvSpPr>
        <p:spPr>
          <a:xfrm>
            <a:off x="8603928" y="2485643"/>
            <a:ext cx="3159125" cy="559858"/>
          </a:xfrm>
        </p:spPr>
        <p:txBody>
          <a:bodyPr>
            <a:normAutofit/>
          </a:bodyPr>
          <a:lstStyle>
            <a:lvl1pPr marL="0" indent="0">
              <a:buNone/>
              <a:defRPr sz="1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26" name="Content Placeholder 2">
            <a:extLst>
              <a:ext uri="{FF2B5EF4-FFF2-40B4-BE49-F238E27FC236}">
                <a16:creationId xmlns:a16="http://schemas.microsoft.com/office/drawing/2014/main" id="{84FF2298-555C-2C4A-B82F-38F8623D5C6C}"/>
              </a:ext>
            </a:extLst>
          </p:cNvPr>
          <p:cNvSpPr>
            <a:spLocks noGrp="1"/>
          </p:cNvSpPr>
          <p:nvPr>
            <p:ph sz="quarter" idx="21" hasCustomPrompt="1"/>
          </p:nvPr>
        </p:nvSpPr>
        <p:spPr>
          <a:xfrm>
            <a:off x="5072884" y="3273653"/>
            <a:ext cx="3159125" cy="1572153"/>
          </a:xfrm>
        </p:spPr>
        <p:txBody>
          <a:bodyPr anchor="ctr">
            <a:normAutofit/>
          </a:bodyPr>
          <a:lstStyle>
            <a:lvl1pPr marL="0" indent="0" algn="ctr">
              <a:buNone/>
              <a:defRPr sz="1800" b="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7" name="Content Placeholder 2">
            <a:extLst>
              <a:ext uri="{FF2B5EF4-FFF2-40B4-BE49-F238E27FC236}">
                <a16:creationId xmlns:a16="http://schemas.microsoft.com/office/drawing/2014/main" id="{D35FD2BB-154F-A149-A05B-DBE6A203B15A}"/>
              </a:ext>
            </a:extLst>
          </p:cNvPr>
          <p:cNvSpPr>
            <a:spLocks noGrp="1"/>
          </p:cNvSpPr>
          <p:nvPr>
            <p:ph sz="quarter" idx="22" hasCustomPrompt="1"/>
          </p:nvPr>
        </p:nvSpPr>
        <p:spPr>
          <a:xfrm>
            <a:off x="8588797" y="3273653"/>
            <a:ext cx="3159125" cy="1572153"/>
          </a:xfrm>
        </p:spPr>
        <p:txBody>
          <a:bodyPr anchor="ctr">
            <a:normAutofit/>
          </a:bodyPr>
          <a:lstStyle>
            <a:lvl1pPr marL="0" indent="0" algn="ctr">
              <a:buNone/>
              <a:defRPr sz="1800" b="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8" name="Text Placeholder 4">
            <a:extLst>
              <a:ext uri="{FF2B5EF4-FFF2-40B4-BE49-F238E27FC236}">
                <a16:creationId xmlns:a16="http://schemas.microsoft.com/office/drawing/2014/main" id="{B967BD7C-3169-B846-A594-3E0D57A2A799}"/>
              </a:ext>
            </a:extLst>
          </p:cNvPr>
          <p:cNvSpPr>
            <a:spLocks noGrp="1"/>
          </p:cNvSpPr>
          <p:nvPr>
            <p:ph type="body" sz="quarter" idx="23" hasCustomPrompt="1"/>
          </p:nvPr>
        </p:nvSpPr>
        <p:spPr>
          <a:xfrm>
            <a:off x="5073650" y="4966469"/>
            <a:ext cx="3159125" cy="336288"/>
          </a:xfrm>
        </p:spPr>
        <p:txBody>
          <a:bodyPr>
            <a:normAutofit/>
          </a:bodyPr>
          <a:lstStyle>
            <a:lvl1pPr marL="0" indent="0">
              <a:buNone/>
              <a:defRPr sz="1400" b="1" i="0">
                <a:solidFill>
                  <a:srgbClr val="58595B"/>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29" name="Text Placeholder 4">
            <a:extLst>
              <a:ext uri="{FF2B5EF4-FFF2-40B4-BE49-F238E27FC236}">
                <a16:creationId xmlns:a16="http://schemas.microsoft.com/office/drawing/2014/main" id="{C49E14C3-9B34-914D-BA18-1F5961E38D46}"/>
              </a:ext>
            </a:extLst>
          </p:cNvPr>
          <p:cNvSpPr>
            <a:spLocks noGrp="1"/>
          </p:cNvSpPr>
          <p:nvPr>
            <p:ph type="body" sz="quarter" idx="24" hasCustomPrompt="1"/>
          </p:nvPr>
        </p:nvSpPr>
        <p:spPr>
          <a:xfrm>
            <a:off x="8592354" y="4966469"/>
            <a:ext cx="3159125" cy="336288"/>
          </a:xfrm>
        </p:spPr>
        <p:txBody>
          <a:bodyPr>
            <a:normAutofit/>
          </a:bodyPr>
          <a:lstStyle>
            <a:lvl1pPr marL="0" indent="0">
              <a:buNone/>
              <a:defRPr sz="1400" b="1" i="0">
                <a:solidFill>
                  <a:srgbClr val="58595B"/>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30" name="Text Placeholder 7">
            <a:extLst>
              <a:ext uri="{FF2B5EF4-FFF2-40B4-BE49-F238E27FC236}">
                <a16:creationId xmlns:a16="http://schemas.microsoft.com/office/drawing/2014/main" id="{4FBB7169-F372-424A-B391-60FAFCBEF71B}"/>
              </a:ext>
            </a:extLst>
          </p:cNvPr>
          <p:cNvSpPr>
            <a:spLocks noGrp="1"/>
          </p:cNvSpPr>
          <p:nvPr>
            <p:ph type="body" sz="quarter" idx="25" hasCustomPrompt="1"/>
          </p:nvPr>
        </p:nvSpPr>
        <p:spPr>
          <a:xfrm>
            <a:off x="5073650" y="5321441"/>
            <a:ext cx="3159125" cy="559858"/>
          </a:xfrm>
        </p:spPr>
        <p:txBody>
          <a:bodyPr>
            <a:normAutofit/>
          </a:bodyPr>
          <a:lstStyle>
            <a:lvl1pPr marL="0" indent="0">
              <a:buNone/>
              <a:defRPr sz="1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31" name="Text Placeholder 7">
            <a:extLst>
              <a:ext uri="{FF2B5EF4-FFF2-40B4-BE49-F238E27FC236}">
                <a16:creationId xmlns:a16="http://schemas.microsoft.com/office/drawing/2014/main" id="{3EE08792-03CF-7948-A13C-26603665FBEB}"/>
              </a:ext>
            </a:extLst>
          </p:cNvPr>
          <p:cNvSpPr>
            <a:spLocks noGrp="1"/>
          </p:cNvSpPr>
          <p:nvPr>
            <p:ph type="body" sz="quarter" idx="26" hasCustomPrompt="1"/>
          </p:nvPr>
        </p:nvSpPr>
        <p:spPr>
          <a:xfrm>
            <a:off x="8603928" y="5321441"/>
            <a:ext cx="3159125" cy="559858"/>
          </a:xfrm>
        </p:spPr>
        <p:txBody>
          <a:bodyPr>
            <a:normAutofit/>
          </a:bodyPr>
          <a:lstStyle>
            <a:lvl1pPr marL="0" indent="0">
              <a:buNone/>
              <a:defRPr sz="1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cxnSp>
        <p:nvCxnSpPr>
          <p:cNvPr id="20" name="Straight Connector 19">
            <a:extLst>
              <a:ext uri="{FF2B5EF4-FFF2-40B4-BE49-F238E27FC236}">
                <a16:creationId xmlns:a16="http://schemas.microsoft.com/office/drawing/2014/main" id="{85350E2B-3996-9647-BAF9-172FAE7BF13D}"/>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007685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495199" y="1454034"/>
            <a:ext cx="4082902" cy="1136301"/>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SLIDE TITLE</a:t>
            </a:r>
            <a:endParaRPr lang="en-US"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E317BEE1-C252-4F4D-9D99-2B98B705FD68}"/>
              </a:ext>
            </a:extLst>
          </p:cNvPr>
          <p:cNvSpPr>
            <a:spLocks noGrp="1"/>
          </p:cNvSpPr>
          <p:nvPr>
            <p:ph type="body" sz="quarter" idx="14" hasCustomPrompt="1"/>
          </p:nvPr>
        </p:nvSpPr>
        <p:spPr>
          <a:xfrm>
            <a:off x="494853" y="1127277"/>
            <a:ext cx="4083178"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3" name="Content Placeholder 2">
            <a:extLst>
              <a:ext uri="{FF2B5EF4-FFF2-40B4-BE49-F238E27FC236}">
                <a16:creationId xmlns:a16="http://schemas.microsoft.com/office/drawing/2014/main" id="{067BC361-07C2-9E4A-A8F6-779DB8D65FAE}"/>
              </a:ext>
            </a:extLst>
          </p:cNvPr>
          <p:cNvSpPr>
            <a:spLocks noGrp="1"/>
          </p:cNvSpPr>
          <p:nvPr>
            <p:ph sz="quarter" idx="15" hasCustomPrompt="1"/>
          </p:nvPr>
        </p:nvSpPr>
        <p:spPr>
          <a:xfrm>
            <a:off x="5455391" y="497692"/>
            <a:ext cx="1344864" cy="1136302"/>
          </a:xfrm>
        </p:spPr>
        <p:txBody>
          <a:bodyPr anchor="ctr"/>
          <a:lstStyle>
            <a:lvl1pPr marL="0" indent="0" algn="ctr">
              <a:buNone/>
              <a:defRPr b="1">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5" name="Text Placeholder 4">
            <a:extLst>
              <a:ext uri="{FF2B5EF4-FFF2-40B4-BE49-F238E27FC236}">
                <a16:creationId xmlns:a16="http://schemas.microsoft.com/office/drawing/2014/main" id="{63D5623D-01A3-094F-B118-C70F25A04306}"/>
              </a:ext>
            </a:extLst>
          </p:cNvPr>
          <p:cNvSpPr>
            <a:spLocks noGrp="1"/>
          </p:cNvSpPr>
          <p:nvPr>
            <p:ph type="body" sz="quarter" idx="17" hasCustomPrompt="1"/>
          </p:nvPr>
        </p:nvSpPr>
        <p:spPr>
          <a:xfrm>
            <a:off x="7048010" y="564283"/>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8" name="Text Placeholder 7">
            <a:extLst>
              <a:ext uri="{FF2B5EF4-FFF2-40B4-BE49-F238E27FC236}">
                <a16:creationId xmlns:a16="http://schemas.microsoft.com/office/drawing/2014/main" id="{777923A4-3C6B-084E-97A4-6697E6147C22}"/>
              </a:ext>
            </a:extLst>
          </p:cNvPr>
          <p:cNvSpPr>
            <a:spLocks noGrp="1"/>
          </p:cNvSpPr>
          <p:nvPr>
            <p:ph type="body" sz="quarter" idx="19" hasCustomPrompt="1"/>
          </p:nvPr>
        </p:nvSpPr>
        <p:spPr>
          <a:xfrm>
            <a:off x="7048010" y="1021233"/>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20" name="Content Placeholder 2">
            <a:extLst>
              <a:ext uri="{FF2B5EF4-FFF2-40B4-BE49-F238E27FC236}">
                <a16:creationId xmlns:a16="http://schemas.microsoft.com/office/drawing/2014/main" id="{99DC3C7C-D304-1345-928F-A94276ACE2DC}"/>
              </a:ext>
            </a:extLst>
          </p:cNvPr>
          <p:cNvSpPr>
            <a:spLocks noGrp="1"/>
          </p:cNvSpPr>
          <p:nvPr>
            <p:ph sz="quarter" idx="20" hasCustomPrompt="1"/>
          </p:nvPr>
        </p:nvSpPr>
        <p:spPr>
          <a:xfrm>
            <a:off x="5455391" y="1886654"/>
            <a:ext cx="1344864" cy="1136302"/>
          </a:xfrm>
        </p:spPr>
        <p:txBody>
          <a:bodyPr anchor="ctr"/>
          <a:lstStyle>
            <a:lvl1pPr marL="0" indent="0" algn="ctr">
              <a:buNone/>
              <a:defRPr b="1">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1" name="Text Placeholder 4">
            <a:extLst>
              <a:ext uri="{FF2B5EF4-FFF2-40B4-BE49-F238E27FC236}">
                <a16:creationId xmlns:a16="http://schemas.microsoft.com/office/drawing/2014/main" id="{324175A5-08E3-FD44-9DAE-486230B9FF17}"/>
              </a:ext>
            </a:extLst>
          </p:cNvPr>
          <p:cNvSpPr>
            <a:spLocks noGrp="1"/>
          </p:cNvSpPr>
          <p:nvPr>
            <p:ph type="body" sz="quarter" idx="21" hasCustomPrompt="1"/>
          </p:nvPr>
        </p:nvSpPr>
        <p:spPr>
          <a:xfrm>
            <a:off x="7048010" y="1953245"/>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22" name="Text Placeholder 7">
            <a:extLst>
              <a:ext uri="{FF2B5EF4-FFF2-40B4-BE49-F238E27FC236}">
                <a16:creationId xmlns:a16="http://schemas.microsoft.com/office/drawing/2014/main" id="{162D390B-C655-0145-9815-64C36961A285}"/>
              </a:ext>
            </a:extLst>
          </p:cNvPr>
          <p:cNvSpPr>
            <a:spLocks noGrp="1"/>
          </p:cNvSpPr>
          <p:nvPr>
            <p:ph type="body" sz="quarter" idx="22" hasCustomPrompt="1"/>
          </p:nvPr>
        </p:nvSpPr>
        <p:spPr>
          <a:xfrm>
            <a:off x="7048010" y="2410195"/>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23" name="Content Placeholder 2">
            <a:extLst>
              <a:ext uri="{FF2B5EF4-FFF2-40B4-BE49-F238E27FC236}">
                <a16:creationId xmlns:a16="http://schemas.microsoft.com/office/drawing/2014/main" id="{71FEE728-C9DE-CB4A-9E93-87BBAF7998EC}"/>
              </a:ext>
            </a:extLst>
          </p:cNvPr>
          <p:cNvSpPr>
            <a:spLocks noGrp="1"/>
          </p:cNvSpPr>
          <p:nvPr>
            <p:ph sz="quarter" idx="23" hasCustomPrompt="1"/>
          </p:nvPr>
        </p:nvSpPr>
        <p:spPr>
          <a:xfrm>
            <a:off x="5455391" y="3275616"/>
            <a:ext cx="1344864" cy="1136302"/>
          </a:xfrm>
        </p:spPr>
        <p:txBody>
          <a:bodyPr anchor="ctr"/>
          <a:lstStyle>
            <a:lvl1pPr marL="0" indent="0" algn="ctr">
              <a:buNone/>
              <a:defRPr b="1">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24" name="Text Placeholder 4">
            <a:extLst>
              <a:ext uri="{FF2B5EF4-FFF2-40B4-BE49-F238E27FC236}">
                <a16:creationId xmlns:a16="http://schemas.microsoft.com/office/drawing/2014/main" id="{03595828-D2F6-934A-8D0F-2944DF80AA18}"/>
              </a:ext>
            </a:extLst>
          </p:cNvPr>
          <p:cNvSpPr>
            <a:spLocks noGrp="1"/>
          </p:cNvSpPr>
          <p:nvPr>
            <p:ph type="body" sz="quarter" idx="24" hasCustomPrompt="1"/>
          </p:nvPr>
        </p:nvSpPr>
        <p:spPr>
          <a:xfrm>
            <a:off x="7048010" y="3342207"/>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25" name="Text Placeholder 7">
            <a:extLst>
              <a:ext uri="{FF2B5EF4-FFF2-40B4-BE49-F238E27FC236}">
                <a16:creationId xmlns:a16="http://schemas.microsoft.com/office/drawing/2014/main" id="{1DD7E907-C755-1F4B-BFF3-A91D0794222E}"/>
              </a:ext>
            </a:extLst>
          </p:cNvPr>
          <p:cNvSpPr>
            <a:spLocks noGrp="1"/>
          </p:cNvSpPr>
          <p:nvPr>
            <p:ph type="body" sz="quarter" idx="25" hasCustomPrompt="1"/>
          </p:nvPr>
        </p:nvSpPr>
        <p:spPr>
          <a:xfrm>
            <a:off x="7048010" y="3799157"/>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32" name="Content Placeholder 2">
            <a:extLst>
              <a:ext uri="{FF2B5EF4-FFF2-40B4-BE49-F238E27FC236}">
                <a16:creationId xmlns:a16="http://schemas.microsoft.com/office/drawing/2014/main" id="{D749E498-B57E-E14B-AD03-5B85C89F332D}"/>
              </a:ext>
            </a:extLst>
          </p:cNvPr>
          <p:cNvSpPr>
            <a:spLocks noGrp="1"/>
          </p:cNvSpPr>
          <p:nvPr>
            <p:ph sz="quarter" idx="26" hasCustomPrompt="1"/>
          </p:nvPr>
        </p:nvSpPr>
        <p:spPr>
          <a:xfrm>
            <a:off x="5455391" y="4664578"/>
            <a:ext cx="1344864" cy="1136302"/>
          </a:xfrm>
        </p:spPr>
        <p:txBody>
          <a:bodyPr anchor="ctr"/>
          <a:lstStyle>
            <a:lvl1pPr marL="0" indent="0" algn="ctr">
              <a:buNone/>
              <a:defRPr b="1">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content</a:t>
            </a:r>
          </a:p>
        </p:txBody>
      </p:sp>
      <p:sp>
        <p:nvSpPr>
          <p:cNvPr id="33" name="Text Placeholder 4">
            <a:extLst>
              <a:ext uri="{FF2B5EF4-FFF2-40B4-BE49-F238E27FC236}">
                <a16:creationId xmlns:a16="http://schemas.microsoft.com/office/drawing/2014/main" id="{2025FCBD-5F43-1C4E-B311-0EF42ED17516}"/>
              </a:ext>
            </a:extLst>
          </p:cNvPr>
          <p:cNvSpPr>
            <a:spLocks noGrp="1"/>
          </p:cNvSpPr>
          <p:nvPr>
            <p:ph type="body" sz="quarter" idx="27" hasCustomPrompt="1"/>
          </p:nvPr>
        </p:nvSpPr>
        <p:spPr>
          <a:xfrm>
            <a:off x="7048010" y="4731169"/>
            <a:ext cx="4692434" cy="336288"/>
          </a:xfrm>
        </p:spPr>
        <p:txBody>
          <a:bodyPr>
            <a:noAutofit/>
          </a:bodyPr>
          <a:lstStyle>
            <a:lvl1pPr marL="0" indent="0">
              <a:buNone/>
              <a:defRPr sz="1600" b="1" i="0" spc="3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SECONDARY TITLE</a:t>
            </a:r>
          </a:p>
        </p:txBody>
      </p:sp>
      <p:sp>
        <p:nvSpPr>
          <p:cNvPr id="34" name="Text Placeholder 7">
            <a:extLst>
              <a:ext uri="{FF2B5EF4-FFF2-40B4-BE49-F238E27FC236}">
                <a16:creationId xmlns:a16="http://schemas.microsoft.com/office/drawing/2014/main" id="{1A3CA51F-E540-3D4A-8FA1-2109A78B4F06}"/>
              </a:ext>
            </a:extLst>
          </p:cNvPr>
          <p:cNvSpPr>
            <a:spLocks noGrp="1"/>
          </p:cNvSpPr>
          <p:nvPr>
            <p:ph type="body" sz="quarter" idx="28" hasCustomPrompt="1"/>
          </p:nvPr>
        </p:nvSpPr>
        <p:spPr>
          <a:xfrm>
            <a:off x="7048010" y="5188119"/>
            <a:ext cx="4692434" cy="612759"/>
          </a:xfrm>
        </p:spPr>
        <p:txBody>
          <a:bodyPr>
            <a:normAutofit/>
          </a:bodyPr>
          <a:lstStyle>
            <a:lvl1pPr marL="0" indent="0">
              <a:buNone/>
              <a:defRPr sz="1400">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your text for this module</a:t>
            </a:r>
          </a:p>
        </p:txBody>
      </p:sp>
      <p:sp>
        <p:nvSpPr>
          <p:cNvPr id="35" name="Content Placeholder 2">
            <a:extLst>
              <a:ext uri="{FF2B5EF4-FFF2-40B4-BE49-F238E27FC236}">
                <a16:creationId xmlns:a16="http://schemas.microsoft.com/office/drawing/2014/main" id="{F015D64B-EA8D-9B4F-9E35-45CFA131F41F}"/>
              </a:ext>
            </a:extLst>
          </p:cNvPr>
          <p:cNvSpPr>
            <a:spLocks noGrp="1"/>
          </p:cNvSpPr>
          <p:nvPr>
            <p:ph sz="quarter" idx="13" hasCustomPrompt="1"/>
          </p:nvPr>
        </p:nvSpPr>
        <p:spPr>
          <a:xfrm>
            <a:off x="494852" y="2661076"/>
            <a:ext cx="4187946" cy="2823809"/>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6" name="Straight Connector 25">
            <a:extLst>
              <a:ext uri="{FF2B5EF4-FFF2-40B4-BE49-F238E27FC236}">
                <a16:creationId xmlns:a16="http://schemas.microsoft.com/office/drawing/2014/main" id="{D510E933-07D7-4245-9DD1-B559A8C4C3C6}"/>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3243117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1182816" y="2476982"/>
            <a:ext cx="9823192" cy="1412112"/>
          </a:xfrm>
          <a:prstGeom prst="rect">
            <a:avLst/>
          </a:prstGeom>
        </p:spPr>
        <p:txBody>
          <a:bodyPr spcFirstLastPara="1" wrap="square" lIns="91425" tIns="91425" rIns="91425" bIns="91425" anchor="ctr" anchorCtr="0">
            <a:noAutofit/>
          </a:bodyPr>
          <a:lstStyle>
            <a:lvl1pPr marL="0" marR="0" lvl="0" indent="0" algn="ctr" defTabSz="914400" rtl="0" eaLnBrk="1" fontAlgn="auto" latinLnBrk="0" hangingPunct="1">
              <a:lnSpc>
                <a:spcPct val="90000"/>
              </a:lnSpc>
              <a:spcBef>
                <a:spcPts val="0"/>
              </a:spcBef>
              <a:spcAft>
                <a:spcPts val="0"/>
              </a:spcAft>
              <a:buClrTx/>
              <a:buSzPts val="5200"/>
              <a:buFontTx/>
              <a:buNone/>
              <a:tabLst/>
              <a:defRPr lang="en-US" sz="2800" b="0" i="1" smtClean="0">
                <a:effectLst/>
                <a:latin typeface="Lato Light" panose="020F0502020204030203" pitchFamily="34" charset="0"/>
                <a:ea typeface="Lato Light" panose="020F0502020204030203" pitchFamily="34" charset="0"/>
                <a:cs typeface="Lato Light"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I’ve learned a lot from Ethisphere – and we all do – as we raise our game and plot out what the future is about.</a:t>
            </a:r>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pic>
        <p:nvPicPr>
          <p:cNvPr id="2" name="Picture 1">
            <a:extLst>
              <a:ext uri="{FF2B5EF4-FFF2-40B4-BE49-F238E27FC236}">
                <a16:creationId xmlns:a16="http://schemas.microsoft.com/office/drawing/2014/main" id="{2862FAFB-173A-8741-8E8D-CD32314FA163}"/>
              </a:ext>
            </a:extLst>
          </p:cNvPr>
          <p:cNvPicPr>
            <a:picLocks noChangeAspect="1"/>
          </p:cNvPicPr>
          <p:nvPr userDrawn="1"/>
        </p:nvPicPr>
        <p:blipFill>
          <a:blip r:embed="rId4"/>
          <a:stretch>
            <a:fillRect/>
          </a:stretch>
        </p:blipFill>
        <p:spPr>
          <a:xfrm>
            <a:off x="5705550" y="1380785"/>
            <a:ext cx="777724" cy="594730"/>
          </a:xfrm>
          <a:prstGeom prst="rect">
            <a:avLst/>
          </a:prstGeom>
        </p:spPr>
      </p:pic>
      <p:cxnSp>
        <p:nvCxnSpPr>
          <p:cNvPr id="9" name="Straight Connector 8">
            <a:extLst>
              <a:ext uri="{FF2B5EF4-FFF2-40B4-BE49-F238E27FC236}">
                <a16:creationId xmlns:a16="http://schemas.microsoft.com/office/drawing/2014/main" id="{E9A462DB-EAD7-874F-A860-66429E580E9D}"/>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4" name="Text Placeholder 3">
            <a:extLst>
              <a:ext uri="{FF2B5EF4-FFF2-40B4-BE49-F238E27FC236}">
                <a16:creationId xmlns:a16="http://schemas.microsoft.com/office/drawing/2014/main" id="{345BDD59-179A-BB4B-A175-C43EE0719249}"/>
              </a:ext>
            </a:extLst>
          </p:cNvPr>
          <p:cNvSpPr>
            <a:spLocks noGrp="1"/>
          </p:cNvSpPr>
          <p:nvPr>
            <p:ph type="body" sz="quarter" idx="13" hasCustomPrompt="1"/>
          </p:nvPr>
        </p:nvSpPr>
        <p:spPr>
          <a:xfrm>
            <a:off x="2436812" y="4399078"/>
            <a:ext cx="7315200" cy="824861"/>
          </a:xfrm>
        </p:spPr>
        <p:txBody>
          <a:bodyPr anchor="ctr"/>
          <a:lstStyle>
            <a:lvl1pPr marL="0" indent="0" algn="ctr">
              <a:buNone/>
              <a:defRPr>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cxnSp>
        <p:nvCxnSpPr>
          <p:cNvPr id="11" name="Straight Connector 10">
            <a:extLst>
              <a:ext uri="{FF2B5EF4-FFF2-40B4-BE49-F238E27FC236}">
                <a16:creationId xmlns:a16="http://schemas.microsoft.com/office/drawing/2014/main" id="{F35445B7-4B7B-E847-A5C2-BEED521399C0}"/>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017713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9" name="Straight Connector 8">
            <a:extLst>
              <a:ext uri="{FF2B5EF4-FFF2-40B4-BE49-F238E27FC236}">
                <a16:creationId xmlns:a16="http://schemas.microsoft.com/office/drawing/2014/main" id="{E9A462DB-EAD7-874F-A860-66429E580E9D}"/>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35445B7-4B7B-E847-A5C2-BEED521399C0}"/>
              </a:ext>
            </a:extLst>
          </p:cNvPr>
          <p:cNvCxnSpPr>
            <a:cxnSpLocks/>
          </p:cNvCxnSpPr>
          <p:nvPr userDrawn="1"/>
        </p:nvCxnSpPr>
        <p:spPr>
          <a:xfrm>
            <a:off x="494852" y="6121268"/>
            <a:ext cx="1124559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
        <p:nvSpPr>
          <p:cNvPr id="12" name="Google Shape;10;p2">
            <a:extLst>
              <a:ext uri="{FF2B5EF4-FFF2-40B4-BE49-F238E27FC236}">
                <a16:creationId xmlns:a16="http://schemas.microsoft.com/office/drawing/2014/main" id="{C6329A49-34BE-B745-8A76-638AB9BF2A5F}"/>
              </a:ext>
            </a:extLst>
          </p:cNvPr>
          <p:cNvSpPr txBox="1">
            <a:spLocks noGrp="1"/>
          </p:cNvSpPr>
          <p:nvPr>
            <p:ph type="ctrTitle" hasCustomPrompt="1"/>
          </p:nvPr>
        </p:nvSpPr>
        <p:spPr>
          <a:xfrm>
            <a:off x="1182816" y="1793296"/>
            <a:ext cx="9823192" cy="1412112"/>
          </a:xfrm>
          <a:prstGeom prst="rect">
            <a:avLst/>
          </a:prstGeom>
        </p:spPr>
        <p:txBody>
          <a:bodyPr spcFirstLastPara="1" wrap="square" lIns="91425" tIns="91425" rIns="91425" bIns="91425" anchor="ctr" anchorCtr="0">
            <a:noAutofit/>
          </a:bodyPr>
          <a:lstStyle>
            <a:lvl1pPr marL="0" marR="0" lvl="0" indent="0" algn="ctr" defTabSz="914400" rtl="0" eaLnBrk="1" fontAlgn="auto" latinLnBrk="0" hangingPunct="1">
              <a:lnSpc>
                <a:spcPct val="90000"/>
              </a:lnSpc>
              <a:spcBef>
                <a:spcPts val="0"/>
              </a:spcBef>
              <a:spcAft>
                <a:spcPts val="0"/>
              </a:spcAft>
              <a:buClrTx/>
              <a:buSzPts val="5200"/>
              <a:buFontTx/>
              <a:buNone/>
              <a:tabLst/>
              <a:defRPr lang="en-US" sz="2800" b="0" i="1" smtClean="0">
                <a:effectLst/>
                <a:latin typeface="Lato Light" panose="020F0502020204030203" pitchFamily="34" charset="0"/>
                <a:ea typeface="Lato Light" panose="020F0502020204030203" pitchFamily="34" charset="0"/>
                <a:cs typeface="Lato Light"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I’ve learned a lot from Ethisphere – and we all do – as we raise our game and plot out what the future is about.</a:t>
            </a:r>
          </a:p>
        </p:txBody>
      </p:sp>
      <p:sp>
        <p:nvSpPr>
          <p:cNvPr id="13" name="Text Placeholder 3">
            <a:extLst>
              <a:ext uri="{FF2B5EF4-FFF2-40B4-BE49-F238E27FC236}">
                <a16:creationId xmlns:a16="http://schemas.microsoft.com/office/drawing/2014/main" id="{33593D39-FE6E-8D47-B72B-48759DF1BE53}"/>
              </a:ext>
            </a:extLst>
          </p:cNvPr>
          <p:cNvSpPr>
            <a:spLocks noGrp="1"/>
          </p:cNvSpPr>
          <p:nvPr>
            <p:ph type="body" sz="quarter" idx="13" hasCustomPrompt="1"/>
          </p:nvPr>
        </p:nvSpPr>
        <p:spPr>
          <a:xfrm>
            <a:off x="2436812" y="3715392"/>
            <a:ext cx="7315200" cy="824861"/>
          </a:xfrm>
        </p:spPr>
        <p:txBody>
          <a:bodyPr anchor="ctr"/>
          <a:lstStyle>
            <a:lvl1pPr marL="0" indent="0" algn="ctr">
              <a:buNone/>
              <a:defRPr>
                <a:solidFill>
                  <a:schemeClr val="tx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spTree>
    <p:extLst>
      <p:ext uri="{BB962C8B-B14F-4D97-AF65-F5344CB8AC3E}">
        <p14:creationId xmlns:p14="http://schemas.microsoft.com/office/powerpoint/2010/main" val="187255132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5A99B75-2687-034E-83E3-919D2C847AF9}"/>
              </a:ext>
            </a:extLst>
          </p:cNvPr>
          <p:cNvSpPr/>
          <p:nvPr userDrawn="1"/>
        </p:nvSpPr>
        <p:spPr>
          <a:xfrm>
            <a:off x="7046260" y="0"/>
            <a:ext cx="514256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625295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620135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1" name="Content Placeholder 2">
            <a:extLst>
              <a:ext uri="{FF2B5EF4-FFF2-40B4-BE49-F238E27FC236}">
                <a16:creationId xmlns:a16="http://schemas.microsoft.com/office/drawing/2014/main" id="{61A47454-74B8-AC48-BD38-580CCF0508E8}"/>
              </a:ext>
            </a:extLst>
          </p:cNvPr>
          <p:cNvSpPr>
            <a:spLocks noGrp="1"/>
          </p:cNvSpPr>
          <p:nvPr>
            <p:ph sz="quarter" idx="13" hasCustomPrompt="1"/>
          </p:nvPr>
        </p:nvSpPr>
        <p:spPr>
          <a:xfrm>
            <a:off x="546100" y="1713058"/>
            <a:ext cx="6201941" cy="4133705"/>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pic>
        <p:nvPicPr>
          <p:cNvPr id="14" name="Picture 13">
            <a:extLst>
              <a:ext uri="{FF2B5EF4-FFF2-40B4-BE49-F238E27FC236}">
                <a16:creationId xmlns:a16="http://schemas.microsoft.com/office/drawing/2014/main" id="{3A76E2FE-0C44-E84E-889E-4FB451644C62}"/>
              </a:ext>
            </a:extLst>
          </p:cNvPr>
          <p:cNvPicPr>
            <a:picLocks noChangeAspect="1"/>
          </p:cNvPicPr>
          <p:nvPr userDrawn="1"/>
        </p:nvPicPr>
        <p:blipFill>
          <a:blip r:embed="rId3"/>
          <a:stretch>
            <a:fillRect/>
          </a:stretch>
        </p:blipFill>
        <p:spPr>
          <a:xfrm>
            <a:off x="7580785" y="1931763"/>
            <a:ext cx="526107" cy="402317"/>
          </a:xfrm>
          <a:prstGeom prst="rect">
            <a:avLst/>
          </a:prstGeom>
        </p:spPr>
      </p:pic>
      <p:sp>
        <p:nvSpPr>
          <p:cNvPr id="17" name="Text Placeholder 3">
            <a:extLst>
              <a:ext uri="{FF2B5EF4-FFF2-40B4-BE49-F238E27FC236}">
                <a16:creationId xmlns:a16="http://schemas.microsoft.com/office/drawing/2014/main" id="{8A1167FE-5158-5F42-B489-3CBA43C5D22E}"/>
              </a:ext>
            </a:extLst>
          </p:cNvPr>
          <p:cNvSpPr>
            <a:spLocks noGrp="1"/>
          </p:cNvSpPr>
          <p:nvPr>
            <p:ph type="body" sz="quarter" idx="15" hasCustomPrompt="1"/>
          </p:nvPr>
        </p:nvSpPr>
        <p:spPr>
          <a:xfrm>
            <a:off x="7580784" y="3779910"/>
            <a:ext cx="3959175" cy="824861"/>
          </a:xfrm>
        </p:spPr>
        <p:txBody>
          <a:bodyPr anchor="t">
            <a:normAutofit/>
          </a:bodyPr>
          <a:lstStyle>
            <a:lvl1pPr marL="0" indent="0" algn="l">
              <a:buNone/>
              <a:defRPr sz="160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sp>
        <p:nvSpPr>
          <p:cNvPr id="5" name="Text Placeholder 4">
            <a:extLst>
              <a:ext uri="{FF2B5EF4-FFF2-40B4-BE49-F238E27FC236}">
                <a16:creationId xmlns:a16="http://schemas.microsoft.com/office/drawing/2014/main" id="{317B9CCE-3734-7748-9D43-2387345E0AAF}"/>
              </a:ext>
            </a:extLst>
          </p:cNvPr>
          <p:cNvSpPr>
            <a:spLocks noGrp="1"/>
          </p:cNvSpPr>
          <p:nvPr>
            <p:ph type="body" sz="quarter" idx="16" hasCustomPrompt="1"/>
          </p:nvPr>
        </p:nvSpPr>
        <p:spPr>
          <a:xfrm>
            <a:off x="7580312" y="2535239"/>
            <a:ext cx="4160131" cy="995040"/>
          </a:xfrm>
        </p:spPr>
        <p:txBody>
          <a:bodyPr>
            <a:noAutofit/>
          </a:bodyPr>
          <a:lstStyle>
            <a:lvl1pPr marL="0" marR="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sz="2000" b="0" i="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I’ve learned a lot from Ethisphere – and we all do – as we raise our game and plot out what the future is about.</a:t>
            </a:r>
          </a:p>
        </p:txBody>
      </p:sp>
      <p:cxnSp>
        <p:nvCxnSpPr>
          <p:cNvPr id="18" name="Straight Connector 17">
            <a:extLst>
              <a:ext uri="{FF2B5EF4-FFF2-40B4-BE49-F238E27FC236}">
                <a16:creationId xmlns:a16="http://schemas.microsoft.com/office/drawing/2014/main" id="{E6F3C9C3-50B4-A540-B65F-AFA5F2D8294C}"/>
              </a:ext>
            </a:extLst>
          </p:cNvPr>
          <p:cNvCxnSpPr>
            <a:cxnSpLocks/>
          </p:cNvCxnSpPr>
          <p:nvPr userDrawn="1"/>
        </p:nvCxnSpPr>
        <p:spPr>
          <a:xfrm>
            <a:off x="494852" y="6121268"/>
            <a:ext cx="625295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939418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5A99B75-2687-034E-83E3-919D2C847AF9}"/>
              </a:ext>
            </a:extLst>
          </p:cNvPr>
          <p:cNvSpPr/>
          <p:nvPr userDrawn="1"/>
        </p:nvSpPr>
        <p:spPr>
          <a:xfrm>
            <a:off x="7046260" y="0"/>
            <a:ext cx="514256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625295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Google Shape;10;p2">
            <a:extLst>
              <a:ext uri="{FF2B5EF4-FFF2-40B4-BE49-F238E27FC236}">
                <a16:creationId xmlns:a16="http://schemas.microsoft.com/office/drawing/2014/main" id="{C4FC6BC5-240D-6148-8A83-9FC23167FA77}"/>
              </a:ext>
            </a:extLst>
          </p:cNvPr>
          <p:cNvSpPr txBox="1">
            <a:spLocks noGrp="1"/>
          </p:cNvSpPr>
          <p:nvPr>
            <p:ph type="ctrTitle" hasCustomPrompt="1"/>
          </p:nvPr>
        </p:nvSpPr>
        <p:spPr>
          <a:xfrm>
            <a:off x="546446" y="904470"/>
            <a:ext cx="6201358" cy="722335"/>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6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HEADING</a:t>
            </a:r>
            <a:endParaRPr lang="en-US" dirty="0"/>
          </a:p>
        </p:txBody>
      </p:sp>
      <p:sp>
        <p:nvSpPr>
          <p:cNvPr id="11" name="Content Placeholder 2">
            <a:extLst>
              <a:ext uri="{FF2B5EF4-FFF2-40B4-BE49-F238E27FC236}">
                <a16:creationId xmlns:a16="http://schemas.microsoft.com/office/drawing/2014/main" id="{61A47454-74B8-AC48-BD38-580CCF0508E8}"/>
              </a:ext>
            </a:extLst>
          </p:cNvPr>
          <p:cNvSpPr>
            <a:spLocks noGrp="1"/>
          </p:cNvSpPr>
          <p:nvPr>
            <p:ph sz="quarter" idx="13" hasCustomPrompt="1"/>
          </p:nvPr>
        </p:nvSpPr>
        <p:spPr>
          <a:xfrm>
            <a:off x="546100" y="1713058"/>
            <a:ext cx="6201941" cy="4133705"/>
          </a:xfrm>
        </p:spPr>
        <p:txBody>
          <a:bodyPr/>
          <a:lstStyle>
            <a:lvl1pPr>
              <a:defRPr>
                <a:solidFill>
                  <a:schemeClr val="tx2"/>
                </a:solidFill>
                <a:latin typeface="Lato" panose="020F0502020204030203" pitchFamily="34" charset="0"/>
                <a:ea typeface="Lato" panose="020F0502020204030203" pitchFamily="34" charset="0"/>
                <a:cs typeface="Lato" panose="020F0502020204030203" pitchFamily="34" charset="0"/>
              </a:defRPr>
            </a:lvl1pPr>
            <a:lvl2pPr>
              <a:defRPr>
                <a:solidFill>
                  <a:schemeClr val="tx2"/>
                </a:solidFill>
                <a:latin typeface="Lato" panose="020F0502020204030203" pitchFamily="34" charset="0"/>
                <a:ea typeface="Lato" panose="020F0502020204030203" pitchFamily="34" charset="0"/>
                <a:cs typeface="Lato" panose="020F0502020204030203" pitchFamily="34" charset="0"/>
              </a:defRPr>
            </a:lvl2pPr>
            <a:lvl3pPr>
              <a:defRPr>
                <a:solidFill>
                  <a:schemeClr val="tx2"/>
                </a:solidFill>
                <a:latin typeface="Lato" panose="020F0502020204030203" pitchFamily="34" charset="0"/>
                <a:ea typeface="Lato" panose="020F0502020204030203" pitchFamily="34" charset="0"/>
                <a:cs typeface="Lato" panose="020F0502020204030203" pitchFamily="34" charset="0"/>
              </a:defRPr>
            </a:lvl3pPr>
            <a:lvl4pPr>
              <a:defRPr>
                <a:solidFill>
                  <a:schemeClr val="tx2"/>
                </a:solidFill>
                <a:latin typeface="Lato" panose="020F0502020204030203" pitchFamily="34" charset="0"/>
                <a:ea typeface="Lato" panose="020F0502020204030203" pitchFamily="34" charset="0"/>
                <a:cs typeface="Lato" panose="020F0502020204030203" pitchFamily="34" charset="0"/>
              </a:defRPr>
            </a:lvl4pPr>
            <a:lvl5pPr>
              <a:defRPr>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8">
            <a:extLst>
              <a:ext uri="{FF2B5EF4-FFF2-40B4-BE49-F238E27FC236}">
                <a16:creationId xmlns:a16="http://schemas.microsoft.com/office/drawing/2014/main" id="{DE95FFAA-1961-E445-8D52-4F7FE85C2195}"/>
              </a:ext>
            </a:extLst>
          </p:cNvPr>
          <p:cNvSpPr>
            <a:spLocks noGrp="1"/>
          </p:cNvSpPr>
          <p:nvPr>
            <p:ph type="body" sz="quarter" idx="14" hasCustomPrompt="1"/>
          </p:nvPr>
        </p:nvSpPr>
        <p:spPr>
          <a:xfrm>
            <a:off x="546100" y="577713"/>
            <a:ext cx="5111750"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cxnSp>
        <p:nvCxnSpPr>
          <p:cNvPr id="18" name="Straight Connector 17">
            <a:extLst>
              <a:ext uri="{FF2B5EF4-FFF2-40B4-BE49-F238E27FC236}">
                <a16:creationId xmlns:a16="http://schemas.microsoft.com/office/drawing/2014/main" id="{E6F3C9C3-50B4-A540-B65F-AFA5F2D8294C}"/>
              </a:ext>
            </a:extLst>
          </p:cNvPr>
          <p:cNvCxnSpPr>
            <a:cxnSpLocks/>
          </p:cNvCxnSpPr>
          <p:nvPr userDrawn="1"/>
        </p:nvCxnSpPr>
        <p:spPr>
          <a:xfrm>
            <a:off x="494852" y="6121268"/>
            <a:ext cx="6252952"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
        <p:nvSpPr>
          <p:cNvPr id="16" name="Text Placeholder 3">
            <a:extLst>
              <a:ext uri="{FF2B5EF4-FFF2-40B4-BE49-F238E27FC236}">
                <a16:creationId xmlns:a16="http://schemas.microsoft.com/office/drawing/2014/main" id="{235FBCD2-5C7A-0642-8304-BCE0F7FA9E32}"/>
              </a:ext>
            </a:extLst>
          </p:cNvPr>
          <p:cNvSpPr>
            <a:spLocks noGrp="1"/>
          </p:cNvSpPr>
          <p:nvPr>
            <p:ph type="body" sz="quarter" idx="15" hasCustomPrompt="1"/>
          </p:nvPr>
        </p:nvSpPr>
        <p:spPr>
          <a:xfrm>
            <a:off x="7580784" y="3541370"/>
            <a:ext cx="3959175" cy="824861"/>
          </a:xfrm>
        </p:spPr>
        <p:txBody>
          <a:bodyPr anchor="t">
            <a:normAutofit/>
          </a:bodyPr>
          <a:lstStyle>
            <a:lvl1pPr marL="0" indent="0" algn="l">
              <a:buNone/>
              <a:defRPr sz="16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 Ray Day, The </a:t>
            </a:r>
            <a:r>
              <a:rPr lang="en-US" dirty="0" err="1"/>
              <a:t>Stagwell</a:t>
            </a:r>
            <a:r>
              <a:rPr lang="en-US" dirty="0"/>
              <a:t> Group</a:t>
            </a:r>
          </a:p>
        </p:txBody>
      </p:sp>
      <p:sp>
        <p:nvSpPr>
          <p:cNvPr id="19" name="Text Placeholder 4">
            <a:extLst>
              <a:ext uri="{FF2B5EF4-FFF2-40B4-BE49-F238E27FC236}">
                <a16:creationId xmlns:a16="http://schemas.microsoft.com/office/drawing/2014/main" id="{B7C7C4C8-17B3-4944-BA83-4BC23E6D1A90}"/>
              </a:ext>
            </a:extLst>
          </p:cNvPr>
          <p:cNvSpPr>
            <a:spLocks noGrp="1"/>
          </p:cNvSpPr>
          <p:nvPr>
            <p:ph type="body" sz="quarter" idx="16" hasCustomPrompt="1"/>
          </p:nvPr>
        </p:nvSpPr>
        <p:spPr>
          <a:xfrm>
            <a:off x="7580312" y="2296699"/>
            <a:ext cx="4160131" cy="995040"/>
          </a:xfrm>
        </p:spPr>
        <p:txBody>
          <a:bodyPr>
            <a:noAutofit/>
          </a:bodyPr>
          <a:lstStyle>
            <a:lvl1pPr marL="0" marR="0" indent="0" algn="l" defTabSz="914400" rtl="0" eaLnBrk="1" fontAlgn="auto" latinLnBrk="0" hangingPunct="1">
              <a:lnSpc>
                <a:spcPct val="90000"/>
              </a:lnSpc>
              <a:spcBef>
                <a:spcPts val="1000"/>
              </a:spcBef>
              <a:spcAft>
                <a:spcPts val="0"/>
              </a:spcAft>
              <a:buClr>
                <a:schemeClr val="accent4"/>
              </a:buClr>
              <a:buSzTx/>
              <a:buFont typeface="Arial" panose="020B0604020202020204" pitchFamily="34" charset="0"/>
              <a:buNone/>
              <a:tabLst/>
              <a:defRPr sz="2000" b="0" i="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I’ve learned a lot from Ethisphere – and we all do – as we raise our game and plot out what the future is about.</a:t>
            </a:r>
          </a:p>
        </p:txBody>
      </p:sp>
    </p:spTree>
    <p:extLst>
      <p:ext uri="{BB962C8B-B14F-4D97-AF65-F5344CB8AC3E}">
        <p14:creationId xmlns:p14="http://schemas.microsoft.com/office/powerpoint/2010/main" val="356727984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solidFill>
          <a:schemeClr val="bg1"/>
        </a:solidFill>
        <a:effectLst/>
      </p:bgPr>
    </p:bg>
    <p:spTree>
      <p:nvGrpSpPr>
        <p:cNvPr id="1" name="Shape 9"/>
        <p:cNvGrpSpPr/>
        <p:nvPr/>
      </p:nvGrpSpPr>
      <p:grpSpPr>
        <a:xfrm>
          <a:off x="0" y="0"/>
          <a:ext cx="0" cy="0"/>
          <a:chOff x="0" y="0"/>
          <a:chExt cx="0" cy="0"/>
        </a:xfrm>
      </p:grpSpPr>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1182816" y="1226385"/>
            <a:ext cx="9823192" cy="2202615"/>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000" b="1">
                <a:solidFill>
                  <a:schemeClr val="tx1"/>
                </a:solidFill>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1908986" y="3429000"/>
            <a:ext cx="8370852" cy="1522343"/>
          </a:xfrm>
          <a:prstGeom prst="rect">
            <a:avLst/>
          </a:prstGeom>
        </p:spPr>
        <p:txBody>
          <a:bodyPr spcFirstLastPara="1" wrap="square" lIns="91425" tIns="91425" rIns="91425" bIns="91425" anchor="t" anchorCtr="0">
            <a:normAutofit/>
          </a:bodyPr>
          <a:lstStyle>
            <a:lvl1pPr marL="0" lvl="0" indent="0" algn="ctr">
              <a:lnSpc>
                <a:spcPct val="100000"/>
              </a:lnSpc>
              <a:spcBef>
                <a:spcPts val="0"/>
              </a:spcBef>
              <a:spcAft>
                <a:spcPts val="0"/>
              </a:spcAft>
              <a:buSzPts val="2800"/>
              <a:buNone/>
              <a:defRPr sz="2000">
                <a:solidFill>
                  <a:schemeClr val="tx2"/>
                </a:solidFill>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p>
            <a:fld id="{12A35F6C-CD98-8E44-BD00-5445A61AAA9F}" type="slidenum">
              <a:rPr lang="en-US" smtClean="0"/>
              <a:t>‹#›</a:t>
            </a:fld>
            <a:endParaRPr lang="en-US" dirty="0"/>
          </a:p>
        </p:txBody>
      </p:sp>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2" name="Picture 11">
            <a:extLst>
              <a:ext uri="{FF2B5EF4-FFF2-40B4-BE49-F238E27FC236}">
                <a16:creationId xmlns:a16="http://schemas.microsoft.com/office/drawing/2014/main" id="{FDF97891-1A4B-7D4E-9580-E06F9A112D14}"/>
              </a:ext>
            </a:extLst>
          </p:cNvPr>
          <p:cNvPicPr>
            <a:picLocks noChangeAspect="1"/>
          </p:cNvPicPr>
          <p:nvPr userDrawn="1"/>
        </p:nvPicPr>
        <p:blipFill>
          <a:blip r:embed="rId4"/>
          <a:stretch>
            <a:fillRect/>
          </a:stretch>
        </p:blipFill>
        <p:spPr>
          <a:xfrm>
            <a:off x="538301" y="6391983"/>
            <a:ext cx="1299631" cy="222794"/>
          </a:xfrm>
          <a:prstGeom prst="rect">
            <a:avLst/>
          </a:prstGeom>
        </p:spPr>
      </p:pic>
      <p:pic>
        <p:nvPicPr>
          <p:cNvPr id="17" name="Picture 16">
            <a:extLst>
              <a:ext uri="{FF2B5EF4-FFF2-40B4-BE49-F238E27FC236}">
                <a16:creationId xmlns:a16="http://schemas.microsoft.com/office/drawing/2014/main" id="{F7FB6F01-3AFE-9A40-ABE9-433D0073FF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170444523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04">
    <p:spTree>
      <p:nvGrpSpPr>
        <p:cNvPr id="1" name="Shape 9"/>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07CDDFD6-6D18-B04D-8031-ABFC1BFF1245}"/>
              </a:ext>
            </a:extLst>
          </p:cNvPr>
          <p:cNvSpPr>
            <a:spLocks noGrp="1"/>
          </p:cNvSpPr>
          <p:nvPr>
            <p:ph type="pic" sz="quarter" idx="14" hasCustomPrompt="1"/>
          </p:nvPr>
        </p:nvSpPr>
        <p:spPr>
          <a:xfrm>
            <a:off x="9120188" y="0"/>
            <a:ext cx="3068637" cy="6858000"/>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image</a:t>
            </a:r>
          </a:p>
        </p:txBody>
      </p:sp>
      <p:sp>
        <p:nvSpPr>
          <p:cNvPr id="20" name="Google Shape;10;p2">
            <a:extLst>
              <a:ext uri="{FF2B5EF4-FFF2-40B4-BE49-F238E27FC236}">
                <a16:creationId xmlns:a16="http://schemas.microsoft.com/office/drawing/2014/main" id="{C3277719-7C8F-0F4F-94DA-096C87687D6E}"/>
              </a:ext>
            </a:extLst>
          </p:cNvPr>
          <p:cNvSpPr txBox="1">
            <a:spLocks noGrp="1"/>
          </p:cNvSpPr>
          <p:nvPr>
            <p:ph type="ctrTitle" hasCustomPrompt="1"/>
          </p:nvPr>
        </p:nvSpPr>
        <p:spPr>
          <a:xfrm>
            <a:off x="494852" y="1910515"/>
            <a:ext cx="8240357" cy="151198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PRESENTATION TITLE</a:t>
            </a:r>
            <a:endParaRPr lang="en-US" dirty="0"/>
          </a:p>
        </p:txBody>
      </p:sp>
      <p:sp>
        <p:nvSpPr>
          <p:cNvPr id="21" name="Google Shape;11;p2">
            <a:extLst>
              <a:ext uri="{FF2B5EF4-FFF2-40B4-BE49-F238E27FC236}">
                <a16:creationId xmlns:a16="http://schemas.microsoft.com/office/drawing/2014/main" id="{2E17D227-1F6F-274C-9595-82CDC125F3B1}"/>
              </a:ext>
            </a:extLst>
          </p:cNvPr>
          <p:cNvSpPr txBox="1">
            <a:spLocks noGrp="1"/>
          </p:cNvSpPr>
          <p:nvPr>
            <p:ph type="subTitle" idx="1" hasCustomPrompt="1"/>
          </p:nvPr>
        </p:nvSpPr>
        <p:spPr>
          <a:xfrm>
            <a:off x="494853" y="343615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compelling presentation title sub-heading</a:t>
            </a:r>
            <a:endParaRPr dirty="0"/>
          </a:p>
        </p:txBody>
      </p:sp>
      <p:cxnSp>
        <p:nvCxnSpPr>
          <p:cNvPr id="22" name="Straight Connector 21">
            <a:extLst>
              <a:ext uri="{FF2B5EF4-FFF2-40B4-BE49-F238E27FC236}">
                <a16:creationId xmlns:a16="http://schemas.microsoft.com/office/drawing/2014/main" id="{9C7750FE-7AA3-7043-9802-DB66F246CC69}"/>
              </a:ext>
            </a:extLst>
          </p:cNvPr>
          <p:cNvCxnSpPr>
            <a:cxnSpLocks/>
          </p:cNvCxnSpPr>
          <p:nvPr userDrawn="1"/>
        </p:nvCxnSpPr>
        <p:spPr>
          <a:xfrm>
            <a:off x="494852" y="5844201"/>
            <a:ext cx="8370853"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23" name="Text Placeholder 6">
            <a:extLst>
              <a:ext uri="{FF2B5EF4-FFF2-40B4-BE49-F238E27FC236}">
                <a16:creationId xmlns:a16="http://schemas.microsoft.com/office/drawing/2014/main" id="{F61B58D4-B3AB-8049-A1F0-7652B1A39245}"/>
              </a:ext>
            </a:extLst>
          </p:cNvPr>
          <p:cNvSpPr>
            <a:spLocks noGrp="1"/>
          </p:cNvSpPr>
          <p:nvPr>
            <p:ph type="body" sz="quarter" idx="13" hasCustomPrompt="1"/>
          </p:nvPr>
        </p:nvSpPr>
        <p:spPr>
          <a:xfrm>
            <a:off x="495299" y="5184091"/>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presenter name</a:t>
            </a:r>
          </a:p>
        </p:txBody>
      </p:sp>
      <p:sp>
        <p:nvSpPr>
          <p:cNvPr id="24" name="Text Placeholder 6">
            <a:extLst>
              <a:ext uri="{FF2B5EF4-FFF2-40B4-BE49-F238E27FC236}">
                <a16:creationId xmlns:a16="http://schemas.microsoft.com/office/drawing/2014/main" id="{063D1C6C-8B4E-5D4F-99D5-5DEC591E1607}"/>
              </a:ext>
            </a:extLst>
          </p:cNvPr>
          <p:cNvSpPr>
            <a:spLocks noGrp="1"/>
          </p:cNvSpPr>
          <p:nvPr>
            <p:ph type="body" sz="quarter" idx="15" hasCustomPrompt="1"/>
          </p:nvPr>
        </p:nvSpPr>
        <p:spPr>
          <a:xfrm>
            <a:off x="4212533" y="5178638"/>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presentation date</a:t>
            </a:r>
          </a:p>
        </p:txBody>
      </p:sp>
      <p:sp>
        <p:nvSpPr>
          <p:cNvPr id="25" name="TextBox 24">
            <a:extLst>
              <a:ext uri="{FF2B5EF4-FFF2-40B4-BE49-F238E27FC236}">
                <a16:creationId xmlns:a16="http://schemas.microsoft.com/office/drawing/2014/main" id="{C0A7ED5B-3C08-D94E-B586-8E1B9B3870C2}"/>
              </a:ext>
            </a:extLst>
          </p:cNvPr>
          <p:cNvSpPr txBox="1"/>
          <p:nvPr userDrawn="1"/>
        </p:nvSpPr>
        <p:spPr>
          <a:xfrm>
            <a:off x="494852"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PRESENTED BY:</a:t>
            </a:r>
          </a:p>
        </p:txBody>
      </p:sp>
      <p:sp>
        <p:nvSpPr>
          <p:cNvPr id="26" name="TextBox 25">
            <a:extLst>
              <a:ext uri="{FF2B5EF4-FFF2-40B4-BE49-F238E27FC236}">
                <a16:creationId xmlns:a16="http://schemas.microsoft.com/office/drawing/2014/main" id="{8900D1F9-63CD-0047-A935-2522AD109D39}"/>
              </a:ext>
            </a:extLst>
          </p:cNvPr>
          <p:cNvSpPr txBox="1"/>
          <p:nvPr userDrawn="1"/>
        </p:nvSpPr>
        <p:spPr>
          <a:xfrm>
            <a:off x="4212086"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DATE:</a:t>
            </a:r>
          </a:p>
        </p:txBody>
      </p:sp>
      <p:sp>
        <p:nvSpPr>
          <p:cNvPr id="27" name="TextBox 26">
            <a:extLst>
              <a:ext uri="{FF2B5EF4-FFF2-40B4-BE49-F238E27FC236}">
                <a16:creationId xmlns:a16="http://schemas.microsoft.com/office/drawing/2014/main" id="{BE8FF184-7610-9D45-8AD9-856954E1AD5F}"/>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©Ethisphere 2021</a:t>
            </a:r>
          </a:p>
        </p:txBody>
      </p:sp>
      <p:pic>
        <p:nvPicPr>
          <p:cNvPr id="16" name="Picture 15" descr="Text&#10;&#10;Description automatically generated">
            <a:extLst>
              <a:ext uri="{FF2B5EF4-FFF2-40B4-BE49-F238E27FC236}">
                <a16:creationId xmlns:a16="http://schemas.microsoft.com/office/drawing/2014/main" id="{8A568D2E-0B25-F140-AAF6-BCEF36A52F0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76267" y="743471"/>
            <a:ext cx="1038667" cy="562356"/>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FBED51D4-AB11-4E64-A248-FE05B46AD64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6457" y="807435"/>
            <a:ext cx="2693672" cy="468699"/>
          </a:xfrm>
          <a:prstGeom prst="rect">
            <a:avLst/>
          </a:prstGeom>
        </p:spPr>
      </p:pic>
    </p:spTree>
    <p:extLst>
      <p:ext uri="{BB962C8B-B14F-4D97-AF65-F5344CB8AC3E}">
        <p14:creationId xmlns:p14="http://schemas.microsoft.com/office/powerpoint/2010/main" val="2783022278"/>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reserve="1" userDrawn="1">
  <p:cSld name="test">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494852" y="1464215"/>
            <a:ext cx="8240357" cy="190410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THANK YOU</a:t>
            </a:r>
            <a:endParaRPr lang="en-US" dirty="0"/>
          </a:p>
        </p:txBody>
      </p:sp>
      <p:sp>
        <p:nvSpPr>
          <p:cNvPr id="11" name="Google Shape;11;p2"/>
          <p:cNvSpPr txBox="1">
            <a:spLocks noGrp="1"/>
          </p:cNvSpPr>
          <p:nvPr>
            <p:ph type="subTitle" idx="1" hasCustomPrompt="1"/>
          </p:nvPr>
        </p:nvSpPr>
        <p:spPr>
          <a:xfrm>
            <a:off x="494853" y="338197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closing thought</a:t>
            </a:r>
            <a:endParaRPr dirty="0"/>
          </a:p>
        </p:txBody>
      </p:sp>
      <p:cxnSp>
        <p:nvCxnSpPr>
          <p:cNvPr id="4" name="Straight Connector 3">
            <a:extLst>
              <a:ext uri="{FF2B5EF4-FFF2-40B4-BE49-F238E27FC236}">
                <a16:creationId xmlns:a16="http://schemas.microsoft.com/office/drawing/2014/main" id="{C6243DE0-DE89-8142-AEA9-6029B627C5AF}"/>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18820D29-5F12-4D44-B03F-F4C946268DC1}"/>
              </a:ext>
            </a:extLst>
          </p:cNvPr>
          <p:cNvPicPr>
            <a:picLocks noChangeAspect="1"/>
          </p:cNvPicPr>
          <p:nvPr userDrawn="1"/>
        </p:nvPicPr>
        <p:blipFill rotWithShape="1">
          <a:blip r:embed="rId2" cstate="email">
            <a:alphaModFix amt="77000"/>
            <a:extLst>
              <a:ext uri="{28A0092B-C50C-407E-A947-70E740481C1C}">
                <a14:useLocalDpi xmlns:a14="http://schemas.microsoft.com/office/drawing/2010/main"/>
              </a:ext>
            </a:extLst>
          </a:blip>
          <a:srcRect/>
          <a:stretch/>
        </p:blipFill>
        <p:spPr>
          <a:xfrm>
            <a:off x="7020537" y="0"/>
            <a:ext cx="5658500" cy="6858000"/>
          </a:xfrm>
          <a:prstGeom prst="rect">
            <a:avLst/>
          </a:prstGeom>
        </p:spPr>
      </p:pic>
      <p:pic>
        <p:nvPicPr>
          <p:cNvPr id="9" name="Picture 8">
            <a:extLst>
              <a:ext uri="{FF2B5EF4-FFF2-40B4-BE49-F238E27FC236}">
                <a16:creationId xmlns:a16="http://schemas.microsoft.com/office/drawing/2014/main" id="{89769F08-80E7-AA48-AFB2-50857CE3F6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13" name="TextBox 12">
            <a:extLst>
              <a:ext uri="{FF2B5EF4-FFF2-40B4-BE49-F238E27FC236}">
                <a16:creationId xmlns:a16="http://schemas.microsoft.com/office/drawing/2014/main" id="{EC84A086-03AA-5D4D-A548-ED5208377E31}"/>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14" name="Picture 13" descr="A picture containing text, clipart&#10;&#10;Description automatically generated">
            <a:extLst>
              <a:ext uri="{FF2B5EF4-FFF2-40B4-BE49-F238E27FC236}">
                <a16:creationId xmlns:a16="http://schemas.microsoft.com/office/drawing/2014/main" id="{DCF2EDC9-D327-435E-ACCD-8C8E4FFFCCE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311207393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A6A66AD0-ADB2-504D-B897-D7E939F9E538}"/>
              </a:ext>
            </a:extLst>
          </p:cNvPr>
          <p:cNvCxnSpPr>
            <a:cxnSpLocks/>
          </p:cNvCxnSpPr>
          <p:nvPr userDrawn="1"/>
        </p:nvCxnSpPr>
        <p:spPr>
          <a:xfrm>
            <a:off x="494852" y="5844201"/>
            <a:ext cx="8370853"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13" name="Google Shape;10;p2">
            <a:extLst>
              <a:ext uri="{FF2B5EF4-FFF2-40B4-BE49-F238E27FC236}">
                <a16:creationId xmlns:a16="http://schemas.microsoft.com/office/drawing/2014/main" id="{A8295D53-842C-344B-8ACC-63F3E391F34B}"/>
              </a:ext>
            </a:extLst>
          </p:cNvPr>
          <p:cNvSpPr txBox="1">
            <a:spLocks noGrp="1"/>
          </p:cNvSpPr>
          <p:nvPr>
            <p:ph type="ctrTitle" hasCustomPrompt="1"/>
          </p:nvPr>
        </p:nvSpPr>
        <p:spPr>
          <a:xfrm>
            <a:off x="494852" y="1464215"/>
            <a:ext cx="8240357" cy="190410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THANK YOU</a:t>
            </a:r>
            <a:endParaRPr lang="en-US" dirty="0"/>
          </a:p>
        </p:txBody>
      </p:sp>
      <p:sp>
        <p:nvSpPr>
          <p:cNvPr id="14" name="Google Shape;11;p2">
            <a:extLst>
              <a:ext uri="{FF2B5EF4-FFF2-40B4-BE49-F238E27FC236}">
                <a16:creationId xmlns:a16="http://schemas.microsoft.com/office/drawing/2014/main" id="{63C3B8C2-D7B7-4F47-8D54-63DD2B45E2C8}"/>
              </a:ext>
            </a:extLst>
          </p:cNvPr>
          <p:cNvSpPr txBox="1">
            <a:spLocks noGrp="1"/>
          </p:cNvSpPr>
          <p:nvPr>
            <p:ph type="subTitle" idx="1" hasCustomPrompt="1"/>
          </p:nvPr>
        </p:nvSpPr>
        <p:spPr>
          <a:xfrm>
            <a:off x="494853" y="338197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closing thought</a:t>
            </a:r>
            <a:endParaRPr dirty="0"/>
          </a:p>
        </p:txBody>
      </p:sp>
      <p:pic>
        <p:nvPicPr>
          <p:cNvPr id="9" name="Picture 8">
            <a:extLst>
              <a:ext uri="{FF2B5EF4-FFF2-40B4-BE49-F238E27FC236}">
                <a16:creationId xmlns:a16="http://schemas.microsoft.com/office/drawing/2014/main" id="{F3D859F0-9C2D-9040-BC78-0429C07BF14E}"/>
              </a:ext>
            </a:extLst>
          </p:cNvPr>
          <p:cNvPicPr>
            <a:picLocks noChangeAspect="1"/>
          </p:cNvPicPr>
          <p:nvPr userDrawn="1"/>
        </p:nvPicPr>
        <p:blipFill rotWithShape="1">
          <a:blip r:embed="rId2" cstate="email">
            <a:alphaModFix amt="77000"/>
            <a:extLst>
              <a:ext uri="{28A0092B-C50C-407E-A947-70E740481C1C}">
                <a14:useLocalDpi xmlns:a14="http://schemas.microsoft.com/office/drawing/2010/main"/>
              </a:ext>
            </a:extLst>
          </a:blip>
          <a:srcRect/>
          <a:stretch/>
        </p:blipFill>
        <p:spPr>
          <a:xfrm>
            <a:off x="7020537" y="0"/>
            <a:ext cx="5658500" cy="6858000"/>
          </a:xfrm>
          <a:prstGeom prst="rect">
            <a:avLst/>
          </a:prstGeom>
        </p:spPr>
      </p:pic>
      <p:sp>
        <p:nvSpPr>
          <p:cNvPr id="11" name="TextBox 10">
            <a:extLst>
              <a:ext uri="{FF2B5EF4-FFF2-40B4-BE49-F238E27FC236}">
                <a16:creationId xmlns:a16="http://schemas.microsoft.com/office/drawing/2014/main" id="{CFC78698-5BC9-5242-BCBD-60FACDA214EB}"/>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12" name="Picture 11" descr="Text&#10;&#10;Description automatically generated">
            <a:extLst>
              <a:ext uri="{FF2B5EF4-FFF2-40B4-BE49-F238E27FC236}">
                <a16:creationId xmlns:a16="http://schemas.microsoft.com/office/drawing/2014/main" id="{A4326AB4-3E35-9E41-9B80-9D91AD81278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76267" y="743471"/>
            <a:ext cx="1038667" cy="562356"/>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7918A717-08B9-40C2-AB63-E2E18F4F737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457" y="807435"/>
            <a:ext cx="2693672" cy="468699"/>
          </a:xfrm>
          <a:prstGeom prst="rect">
            <a:avLst/>
          </a:prstGeom>
        </p:spPr>
      </p:pic>
    </p:spTree>
    <p:extLst>
      <p:ext uri="{BB962C8B-B14F-4D97-AF65-F5344CB8AC3E}">
        <p14:creationId xmlns:p14="http://schemas.microsoft.com/office/powerpoint/2010/main" val="30763010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1"/>
      </p:bgRef>
    </p:bg>
    <p:spTree>
      <p:nvGrpSpPr>
        <p:cNvPr id="1" name="Shape 9"/>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6243DE0-DE89-8142-AEA9-6029B627C5AF}"/>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3" name="Picture Placeholder 2">
            <a:extLst>
              <a:ext uri="{FF2B5EF4-FFF2-40B4-BE49-F238E27FC236}">
                <a16:creationId xmlns:a16="http://schemas.microsoft.com/office/drawing/2014/main" id="{16A80E75-9580-A549-BCD3-EC4B9BE392E1}"/>
              </a:ext>
            </a:extLst>
          </p:cNvPr>
          <p:cNvSpPr>
            <a:spLocks noGrp="1"/>
          </p:cNvSpPr>
          <p:nvPr>
            <p:ph type="pic" sz="quarter" idx="14" hasCustomPrompt="1"/>
          </p:nvPr>
        </p:nvSpPr>
        <p:spPr>
          <a:xfrm>
            <a:off x="9120188" y="0"/>
            <a:ext cx="3068637" cy="6858000"/>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image</a:t>
            </a:r>
          </a:p>
        </p:txBody>
      </p:sp>
      <p:sp>
        <p:nvSpPr>
          <p:cNvPr id="13" name="Google Shape;10;p2">
            <a:extLst>
              <a:ext uri="{FF2B5EF4-FFF2-40B4-BE49-F238E27FC236}">
                <a16:creationId xmlns:a16="http://schemas.microsoft.com/office/drawing/2014/main" id="{334A1120-2C70-5A49-AA8A-995F08D123E1}"/>
              </a:ext>
            </a:extLst>
          </p:cNvPr>
          <p:cNvSpPr txBox="1">
            <a:spLocks noGrp="1"/>
          </p:cNvSpPr>
          <p:nvPr>
            <p:ph type="ctrTitle" hasCustomPrompt="1"/>
          </p:nvPr>
        </p:nvSpPr>
        <p:spPr>
          <a:xfrm>
            <a:off x="494852" y="1464215"/>
            <a:ext cx="8240357" cy="190410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THANK YOU</a:t>
            </a:r>
            <a:endParaRPr lang="en-US" dirty="0"/>
          </a:p>
        </p:txBody>
      </p:sp>
      <p:sp>
        <p:nvSpPr>
          <p:cNvPr id="15" name="Google Shape;11;p2">
            <a:extLst>
              <a:ext uri="{FF2B5EF4-FFF2-40B4-BE49-F238E27FC236}">
                <a16:creationId xmlns:a16="http://schemas.microsoft.com/office/drawing/2014/main" id="{FFD620BD-D8C9-A94C-AD80-6951B1D31AA9}"/>
              </a:ext>
            </a:extLst>
          </p:cNvPr>
          <p:cNvSpPr txBox="1">
            <a:spLocks noGrp="1"/>
          </p:cNvSpPr>
          <p:nvPr>
            <p:ph type="subTitle" idx="1" hasCustomPrompt="1"/>
          </p:nvPr>
        </p:nvSpPr>
        <p:spPr>
          <a:xfrm>
            <a:off x="494853" y="338197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closing thought</a:t>
            </a:r>
            <a:endParaRPr dirty="0"/>
          </a:p>
        </p:txBody>
      </p:sp>
      <p:pic>
        <p:nvPicPr>
          <p:cNvPr id="8" name="Picture 7">
            <a:extLst>
              <a:ext uri="{FF2B5EF4-FFF2-40B4-BE49-F238E27FC236}">
                <a16:creationId xmlns:a16="http://schemas.microsoft.com/office/drawing/2014/main" id="{624929FE-1A51-6C49-BA9E-CBB58C9D29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9" name="TextBox 8">
            <a:extLst>
              <a:ext uri="{FF2B5EF4-FFF2-40B4-BE49-F238E27FC236}">
                <a16:creationId xmlns:a16="http://schemas.microsoft.com/office/drawing/2014/main" id="{3D52D910-C074-374E-8D49-651EF8AF887C}"/>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10" name="Picture 9" descr="A picture containing text, clipart&#10;&#10;Description automatically generated">
            <a:extLst>
              <a:ext uri="{FF2B5EF4-FFF2-40B4-BE49-F238E27FC236}">
                <a16:creationId xmlns:a16="http://schemas.microsoft.com/office/drawing/2014/main" id="{01F38071-CB10-4395-B27F-8FF480A0E50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2626047845"/>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A6A66AD0-ADB2-504D-B897-D7E939F9E538}"/>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3" name="Picture Placeholder 2">
            <a:extLst>
              <a:ext uri="{FF2B5EF4-FFF2-40B4-BE49-F238E27FC236}">
                <a16:creationId xmlns:a16="http://schemas.microsoft.com/office/drawing/2014/main" id="{07CDDFD6-6D18-B04D-8031-ABFC1BFF1245}"/>
              </a:ext>
            </a:extLst>
          </p:cNvPr>
          <p:cNvSpPr>
            <a:spLocks noGrp="1"/>
          </p:cNvSpPr>
          <p:nvPr>
            <p:ph type="pic" sz="quarter" idx="14" hasCustomPrompt="1"/>
          </p:nvPr>
        </p:nvSpPr>
        <p:spPr>
          <a:xfrm>
            <a:off x="9120188" y="0"/>
            <a:ext cx="3068637" cy="6858000"/>
          </a:xfrm>
        </p:spPr>
        <p:txBody>
          <a:bodyPr anchor="ctr">
            <a:normAutofit/>
          </a:bodyPr>
          <a:lstStyle>
            <a:lvl1pPr marL="0" indent="0" algn="ctr">
              <a:buNone/>
              <a:defRPr sz="1800">
                <a:latin typeface="Lato" panose="020F0502020204030203" pitchFamily="34" charset="0"/>
                <a:ea typeface="Lato" panose="020F0502020204030203" pitchFamily="34" charset="0"/>
                <a:cs typeface="Lato" panose="020F0502020204030203" pitchFamily="34" charset="0"/>
              </a:defRPr>
            </a:lvl1pPr>
          </a:lstStyle>
          <a:p>
            <a:r>
              <a:rPr lang="en-US" dirty="0"/>
              <a:t>Click to add image</a:t>
            </a:r>
          </a:p>
        </p:txBody>
      </p:sp>
      <p:sp>
        <p:nvSpPr>
          <p:cNvPr id="14" name="Google Shape;10;p2">
            <a:extLst>
              <a:ext uri="{FF2B5EF4-FFF2-40B4-BE49-F238E27FC236}">
                <a16:creationId xmlns:a16="http://schemas.microsoft.com/office/drawing/2014/main" id="{8C32754B-9E1B-9B4C-AEAB-E72D25FD019E}"/>
              </a:ext>
            </a:extLst>
          </p:cNvPr>
          <p:cNvSpPr txBox="1">
            <a:spLocks noGrp="1"/>
          </p:cNvSpPr>
          <p:nvPr>
            <p:ph type="ctrTitle" hasCustomPrompt="1"/>
          </p:nvPr>
        </p:nvSpPr>
        <p:spPr>
          <a:xfrm>
            <a:off x="494852" y="1464215"/>
            <a:ext cx="8240357" cy="190410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THANK YOU</a:t>
            </a:r>
            <a:endParaRPr lang="en-US" dirty="0"/>
          </a:p>
        </p:txBody>
      </p:sp>
      <p:sp>
        <p:nvSpPr>
          <p:cNvPr id="15" name="Google Shape;11;p2">
            <a:extLst>
              <a:ext uri="{FF2B5EF4-FFF2-40B4-BE49-F238E27FC236}">
                <a16:creationId xmlns:a16="http://schemas.microsoft.com/office/drawing/2014/main" id="{1A5702C6-2266-7E40-B672-A735BA33AE0D}"/>
              </a:ext>
            </a:extLst>
          </p:cNvPr>
          <p:cNvSpPr txBox="1">
            <a:spLocks noGrp="1"/>
          </p:cNvSpPr>
          <p:nvPr>
            <p:ph type="subTitle" idx="1" hasCustomPrompt="1"/>
          </p:nvPr>
        </p:nvSpPr>
        <p:spPr>
          <a:xfrm>
            <a:off x="494853" y="338197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closing thought</a:t>
            </a:r>
            <a:endParaRPr dirty="0"/>
          </a:p>
        </p:txBody>
      </p:sp>
      <p:cxnSp>
        <p:nvCxnSpPr>
          <p:cNvPr id="10" name="Straight Connector 9">
            <a:extLst>
              <a:ext uri="{FF2B5EF4-FFF2-40B4-BE49-F238E27FC236}">
                <a16:creationId xmlns:a16="http://schemas.microsoft.com/office/drawing/2014/main" id="{09B4B095-0C8B-AB45-948F-86159155AC39}"/>
              </a:ext>
            </a:extLst>
          </p:cNvPr>
          <p:cNvCxnSpPr>
            <a:cxnSpLocks/>
          </p:cNvCxnSpPr>
          <p:nvPr userDrawn="1"/>
        </p:nvCxnSpPr>
        <p:spPr>
          <a:xfrm>
            <a:off x="494852" y="5844201"/>
            <a:ext cx="8370853"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D00E2C6-ED76-EE47-A4B7-8D0893798C8F}"/>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12" name="Picture 11" descr="Text&#10;&#10;Description automatically generated">
            <a:extLst>
              <a:ext uri="{FF2B5EF4-FFF2-40B4-BE49-F238E27FC236}">
                <a16:creationId xmlns:a16="http://schemas.microsoft.com/office/drawing/2014/main" id="{AE9FF4AA-9A63-C14A-A38A-CB9CE839641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76267" y="743471"/>
            <a:ext cx="1038667" cy="562356"/>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7D4DE10D-D16A-4D95-AB9E-3D514762F6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6457" y="807435"/>
            <a:ext cx="2693672" cy="468699"/>
          </a:xfrm>
          <a:prstGeom prst="rect">
            <a:avLst/>
          </a:prstGeom>
        </p:spPr>
      </p:pic>
    </p:spTree>
    <p:extLst>
      <p:ext uri="{BB962C8B-B14F-4D97-AF65-F5344CB8AC3E}">
        <p14:creationId xmlns:p14="http://schemas.microsoft.com/office/powerpoint/2010/main" val="381030543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6" name="Rectangle 5">
            <a:extLst>
              <a:ext uri="{FF2B5EF4-FFF2-40B4-BE49-F238E27FC236}">
                <a16:creationId xmlns:a16="http://schemas.microsoft.com/office/drawing/2014/main" id="{A3289336-2A46-6A4B-A562-0AFC027DAB41}"/>
              </a:ext>
            </a:extLst>
          </p:cNvPr>
          <p:cNvSpPr/>
          <p:nvPr userDrawn="1"/>
        </p:nvSpPr>
        <p:spPr>
          <a:xfrm>
            <a:off x="-1" y="0"/>
            <a:ext cx="12188825"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C6243DE0-DE89-8142-AEA9-6029B627C5AF}"/>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5" name="Google Shape;10;p2">
            <a:extLst>
              <a:ext uri="{FF2B5EF4-FFF2-40B4-BE49-F238E27FC236}">
                <a16:creationId xmlns:a16="http://schemas.microsoft.com/office/drawing/2014/main" id="{37B88302-7958-7349-A0C0-DB461BAC06FA}"/>
              </a:ext>
            </a:extLst>
          </p:cNvPr>
          <p:cNvSpPr txBox="1">
            <a:spLocks noGrp="1"/>
          </p:cNvSpPr>
          <p:nvPr>
            <p:ph type="ctrTitle" hasCustomPrompt="1"/>
          </p:nvPr>
        </p:nvSpPr>
        <p:spPr>
          <a:xfrm>
            <a:off x="494852" y="1464215"/>
            <a:ext cx="8240357" cy="190410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THANK YOU</a:t>
            </a:r>
            <a:endParaRPr lang="en-US" dirty="0"/>
          </a:p>
        </p:txBody>
      </p:sp>
      <p:sp>
        <p:nvSpPr>
          <p:cNvPr id="16" name="Google Shape;11;p2">
            <a:extLst>
              <a:ext uri="{FF2B5EF4-FFF2-40B4-BE49-F238E27FC236}">
                <a16:creationId xmlns:a16="http://schemas.microsoft.com/office/drawing/2014/main" id="{B00BE944-A01A-FD44-BDD3-DA184099CBC4}"/>
              </a:ext>
            </a:extLst>
          </p:cNvPr>
          <p:cNvSpPr txBox="1">
            <a:spLocks noGrp="1"/>
          </p:cNvSpPr>
          <p:nvPr>
            <p:ph type="subTitle" idx="1" hasCustomPrompt="1"/>
          </p:nvPr>
        </p:nvSpPr>
        <p:spPr>
          <a:xfrm>
            <a:off x="494853" y="338197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closing thought</a:t>
            </a:r>
            <a:endParaRPr dirty="0"/>
          </a:p>
        </p:txBody>
      </p:sp>
      <p:pic>
        <p:nvPicPr>
          <p:cNvPr id="9" name="Picture 8">
            <a:extLst>
              <a:ext uri="{FF2B5EF4-FFF2-40B4-BE49-F238E27FC236}">
                <a16:creationId xmlns:a16="http://schemas.microsoft.com/office/drawing/2014/main" id="{DD7E5DD9-983F-F34D-AB73-2B2999AB39E4}"/>
              </a:ext>
            </a:extLst>
          </p:cNvPr>
          <p:cNvPicPr>
            <a:picLocks noChangeAspect="1"/>
          </p:cNvPicPr>
          <p:nvPr userDrawn="1"/>
        </p:nvPicPr>
        <p:blipFill rotWithShape="1">
          <a:blip r:embed="rId3" cstate="email">
            <a:alphaModFix amt="77000"/>
            <a:extLst>
              <a:ext uri="{28A0092B-C50C-407E-A947-70E740481C1C}">
                <a14:useLocalDpi xmlns:a14="http://schemas.microsoft.com/office/drawing/2010/main"/>
              </a:ext>
            </a:extLst>
          </a:blip>
          <a:srcRect/>
          <a:stretch/>
        </p:blipFill>
        <p:spPr>
          <a:xfrm>
            <a:off x="7020537" y="0"/>
            <a:ext cx="5658500" cy="6858000"/>
          </a:xfrm>
          <a:prstGeom prst="rect">
            <a:avLst/>
          </a:prstGeom>
        </p:spPr>
      </p:pic>
      <p:pic>
        <p:nvPicPr>
          <p:cNvPr id="10" name="Picture 9">
            <a:extLst>
              <a:ext uri="{FF2B5EF4-FFF2-40B4-BE49-F238E27FC236}">
                <a16:creationId xmlns:a16="http://schemas.microsoft.com/office/drawing/2014/main" id="{255DC0CA-0AAF-6E41-8F65-7C3F183136F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11" name="TextBox 10">
            <a:extLst>
              <a:ext uri="{FF2B5EF4-FFF2-40B4-BE49-F238E27FC236}">
                <a16:creationId xmlns:a16="http://schemas.microsoft.com/office/drawing/2014/main" id="{7014031E-91C4-514C-8277-453315274167}"/>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13" name="Picture 12" descr="A picture containing text, clipart&#10;&#10;Description automatically generated">
            <a:extLst>
              <a:ext uri="{FF2B5EF4-FFF2-40B4-BE49-F238E27FC236}">
                <a16:creationId xmlns:a16="http://schemas.microsoft.com/office/drawing/2014/main" id="{37D52CB8-6A8C-40C3-A309-64432D17906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269697338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3" name="Rectangle 2">
            <a:extLst>
              <a:ext uri="{FF2B5EF4-FFF2-40B4-BE49-F238E27FC236}">
                <a16:creationId xmlns:a16="http://schemas.microsoft.com/office/drawing/2014/main" id="{6143FC21-932E-034A-9599-DB502B55CBB1}"/>
              </a:ext>
            </a:extLst>
          </p:cNvPr>
          <p:cNvSpPr/>
          <p:nvPr userDrawn="1"/>
        </p:nvSpPr>
        <p:spPr>
          <a:xfrm>
            <a:off x="0" y="0"/>
            <a:ext cx="121888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oogle Shape;10;p2">
            <a:extLst>
              <a:ext uri="{FF2B5EF4-FFF2-40B4-BE49-F238E27FC236}">
                <a16:creationId xmlns:a16="http://schemas.microsoft.com/office/drawing/2014/main" id="{2169305D-B613-704A-AF36-1515C33D8267}"/>
              </a:ext>
            </a:extLst>
          </p:cNvPr>
          <p:cNvSpPr txBox="1">
            <a:spLocks noGrp="1"/>
          </p:cNvSpPr>
          <p:nvPr>
            <p:ph type="ctrTitle" hasCustomPrompt="1"/>
          </p:nvPr>
        </p:nvSpPr>
        <p:spPr>
          <a:xfrm>
            <a:off x="494852" y="1464215"/>
            <a:ext cx="8240357" cy="190410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THANK YOU</a:t>
            </a:r>
            <a:endParaRPr lang="en-US" dirty="0"/>
          </a:p>
        </p:txBody>
      </p:sp>
      <p:sp>
        <p:nvSpPr>
          <p:cNvPr id="15" name="Google Shape;11;p2">
            <a:extLst>
              <a:ext uri="{FF2B5EF4-FFF2-40B4-BE49-F238E27FC236}">
                <a16:creationId xmlns:a16="http://schemas.microsoft.com/office/drawing/2014/main" id="{A87E42DB-08E1-E645-806E-08137533BD03}"/>
              </a:ext>
            </a:extLst>
          </p:cNvPr>
          <p:cNvSpPr txBox="1">
            <a:spLocks noGrp="1"/>
          </p:cNvSpPr>
          <p:nvPr>
            <p:ph type="subTitle" idx="1" hasCustomPrompt="1"/>
          </p:nvPr>
        </p:nvSpPr>
        <p:spPr>
          <a:xfrm>
            <a:off x="494853" y="338197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closing thought</a:t>
            </a:r>
            <a:endParaRPr dirty="0"/>
          </a:p>
        </p:txBody>
      </p:sp>
      <p:cxnSp>
        <p:nvCxnSpPr>
          <p:cNvPr id="11" name="Straight Connector 10">
            <a:extLst>
              <a:ext uri="{FF2B5EF4-FFF2-40B4-BE49-F238E27FC236}">
                <a16:creationId xmlns:a16="http://schemas.microsoft.com/office/drawing/2014/main" id="{059931BD-A323-244F-858E-30698B6DCC9E}"/>
              </a:ext>
            </a:extLst>
          </p:cNvPr>
          <p:cNvCxnSpPr>
            <a:cxnSpLocks/>
          </p:cNvCxnSpPr>
          <p:nvPr userDrawn="1"/>
        </p:nvCxnSpPr>
        <p:spPr>
          <a:xfrm>
            <a:off x="494852" y="5844201"/>
            <a:ext cx="8370853"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F7BB2B7E-007D-AB4F-8ED0-7FC96A78E25A}"/>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©Ethisphere 2022</a:t>
            </a:r>
          </a:p>
        </p:txBody>
      </p:sp>
      <p:pic>
        <p:nvPicPr>
          <p:cNvPr id="9" name="Picture 8" descr="Text&#10;&#10;Description automatically generated">
            <a:extLst>
              <a:ext uri="{FF2B5EF4-FFF2-40B4-BE49-F238E27FC236}">
                <a16:creationId xmlns:a16="http://schemas.microsoft.com/office/drawing/2014/main" id="{19941BDC-A2BB-4E43-AA76-A330CB9FBB5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76267" y="743471"/>
            <a:ext cx="1038667" cy="562356"/>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E144BBEF-2979-49A1-9D7A-B32876056C9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457" y="807435"/>
            <a:ext cx="2693672" cy="468699"/>
          </a:xfrm>
          <a:prstGeom prst="rect">
            <a:avLst/>
          </a:prstGeom>
        </p:spPr>
      </p:pic>
    </p:spTree>
    <p:extLst>
      <p:ext uri="{BB962C8B-B14F-4D97-AF65-F5344CB8AC3E}">
        <p14:creationId xmlns:p14="http://schemas.microsoft.com/office/powerpoint/2010/main" val="222838954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6" name="Rectangle 5">
            <a:extLst>
              <a:ext uri="{FF2B5EF4-FFF2-40B4-BE49-F238E27FC236}">
                <a16:creationId xmlns:a16="http://schemas.microsoft.com/office/drawing/2014/main" id="{A3289336-2A46-6A4B-A562-0AFC027DAB41}"/>
              </a:ext>
            </a:extLst>
          </p:cNvPr>
          <p:cNvSpPr/>
          <p:nvPr userDrawn="1"/>
        </p:nvSpPr>
        <p:spPr>
          <a:xfrm>
            <a:off x="-1" y="0"/>
            <a:ext cx="12188825"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C6243DE0-DE89-8142-AEA9-6029B627C5AF}"/>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3" name="Google Shape;10;p2">
            <a:extLst>
              <a:ext uri="{FF2B5EF4-FFF2-40B4-BE49-F238E27FC236}">
                <a16:creationId xmlns:a16="http://schemas.microsoft.com/office/drawing/2014/main" id="{A7E3B02B-2CA9-994A-BEBA-CE3F151F4E33}"/>
              </a:ext>
            </a:extLst>
          </p:cNvPr>
          <p:cNvSpPr txBox="1">
            <a:spLocks noGrp="1"/>
          </p:cNvSpPr>
          <p:nvPr>
            <p:ph type="ctrTitle" hasCustomPrompt="1"/>
          </p:nvPr>
        </p:nvSpPr>
        <p:spPr>
          <a:xfrm>
            <a:off x="494852" y="1464215"/>
            <a:ext cx="8240357" cy="190410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THANK YOU</a:t>
            </a:r>
            <a:endParaRPr lang="en-US" dirty="0"/>
          </a:p>
        </p:txBody>
      </p:sp>
      <p:sp>
        <p:nvSpPr>
          <p:cNvPr id="15" name="Google Shape;11;p2">
            <a:extLst>
              <a:ext uri="{FF2B5EF4-FFF2-40B4-BE49-F238E27FC236}">
                <a16:creationId xmlns:a16="http://schemas.microsoft.com/office/drawing/2014/main" id="{A088784F-C8E2-F041-B2C4-DCB97AA93C51}"/>
              </a:ext>
            </a:extLst>
          </p:cNvPr>
          <p:cNvSpPr txBox="1">
            <a:spLocks noGrp="1"/>
          </p:cNvSpPr>
          <p:nvPr>
            <p:ph type="subTitle" idx="1" hasCustomPrompt="1"/>
          </p:nvPr>
        </p:nvSpPr>
        <p:spPr>
          <a:xfrm>
            <a:off x="494853" y="338197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closing thought</a:t>
            </a:r>
            <a:endParaRPr dirty="0"/>
          </a:p>
        </p:txBody>
      </p:sp>
      <p:pic>
        <p:nvPicPr>
          <p:cNvPr id="8" name="Picture 7">
            <a:extLst>
              <a:ext uri="{FF2B5EF4-FFF2-40B4-BE49-F238E27FC236}">
                <a16:creationId xmlns:a16="http://schemas.microsoft.com/office/drawing/2014/main" id="{2455E162-6E2C-5948-8568-DCC1C360A7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9" name="TextBox 8">
            <a:extLst>
              <a:ext uri="{FF2B5EF4-FFF2-40B4-BE49-F238E27FC236}">
                <a16:creationId xmlns:a16="http://schemas.microsoft.com/office/drawing/2014/main" id="{17415103-B89A-5B41-A6FD-8363ECCC3491}"/>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2021</a:t>
            </a:r>
          </a:p>
        </p:txBody>
      </p:sp>
      <p:pic>
        <p:nvPicPr>
          <p:cNvPr id="10" name="Picture 9" descr="A picture containing text, clipart&#10;&#10;Description automatically generated">
            <a:extLst>
              <a:ext uri="{FF2B5EF4-FFF2-40B4-BE49-F238E27FC236}">
                <a16:creationId xmlns:a16="http://schemas.microsoft.com/office/drawing/2014/main" id="{CDFBD316-4A09-481E-94D6-9B2F072EE44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388695335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Ref idx="1001">
        <a:schemeClr val="bg1"/>
      </p:bgRef>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5A99B75-2687-034E-83E3-919D2C847AF9}"/>
              </a:ext>
            </a:extLst>
          </p:cNvPr>
          <p:cNvSpPr/>
          <p:nvPr userDrawn="1"/>
        </p:nvSpPr>
        <p:spPr>
          <a:xfrm>
            <a:off x="4965540" y="0"/>
            <a:ext cx="722328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6530325" y="0"/>
            <a:ext cx="5658500" cy="6858000"/>
          </a:xfrm>
          <a:prstGeom prst="rect">
            <a:avLst/>
          </a:prstGeom>
        </p:spPr>
      </p:pic>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lgn="r">
              <a:defRPr sz="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cxnSp>
        <p:nvCxnSpPr>
          <p:cNvPr id="12" name="Straight Connector 11">
            <a:extLst>
              <a:ext uri="{FF2B5EF4-FFF2-40B4-BE49-F238E27FC236}">
                <a16:creationId xmlns:a16="http://schemas.microsoft.com/office/drawing/2014/main" id="{AD42E806-1741-5942-9BD8-B2EF29202CB0}"/>
              </a:ext>
            </a:extLst>
          </p:cNvPr>
          <p:cNvCxnSpPr>
            <a:cxnSpLocks/>
          </p:cNvCxnSpPr>
          <p:nvPr userDrawn="1"/>
        </p:nvCxnSpPr>
        <p:spPr>
          <a:xfrm>
            <a:off x="494852" y="6173520"/>
            <a:ext cx="4187946"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8" name="Google Shape;10;p2">
            <a:extLst>
              <a:ext uri="{FF2B5EF4-FFF2-40B4-BE49-F238E27FC236}">
                <a16:creationId xmlns:a16="http://schemas.microsoft.com/office/drawing/2014/main" id="{5F21C1CB-8A43-C143-8292-6865D1B06FBD}"/>
              </a:ext>
            </a:extLst>
          </p:cNvPr>
          <p:cNvSpPr txBox="1">
            <a:spLocks noGrp="1"/>
          </p:cNvSpPr>
          <p:nvPr>
            <p:ph type="ctrTitle" hasCustomPrompt="1"/>
          </p:nvPr>
        </p:nvSpPr>
        <p:spPr>
          <a:xfrm>
            <a:off x="495199" y="1454034"/>
            <a:ext cx="4082902" cy="1136301"/>
          </a:xfrm>
          <a:prstGeom prst="rect">
            <a:avLst/>
          </a:prstGeom>
        </p:spPr>
        <p:txBody>
          <a:bodyPr spcFirstLastPara="1" wrap="square" lIns="91425" tIns="91425" rIns="91425" bIns="91425" anchor="t" anchorCtr="0">
            <a:normAutofit/>
          </a:bodyPr>
          <a:lstStyle>
            <a:lvl1pPr lvl="0" algn="l">
              <a:spcBef>
                <a:spcPts val="0"/>
              </a:spcBef>
              <a:spcAft>
                <a:spcPts val="0"/>
              </a:spcAft>
              <a:buSzPts val="5200"/>
              <a:buNone/>
              <a:defRPr sz="32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SLIDE TITLE</a:t>
            </a:r>
            <a:endParaRPr lang="en-US" dirty="0"/>
          </a:p>
        </p:txBody>
      </p:sp>
      <p:sp>
        <p:nvSpPr>
          <p:cNvPr id="19" name="Text Placeholder 8">
            <a:extLst>
              <a:ext uri="{FF2B5EF4-FFF2-40B4-BE49-F238E27FC236}">
                <a16:creationId xmlns:a16="http://schemas.microsoft.com/office/drawing/2014/main" id="{6C1BD2D4-8A2C-9341-854C-639588620530}"/>
              </a:ext>
            </a:extLst>
          </p:cNvPr>
          <p:cNvSpPr>
            <a:spLocks noGrp="1"/>
          </p:cNvSpPr>
          <p:nvPr>
            <p:ph type="body" sz="quarter" idx="14" hasCustomPrompt="1"/>
          </p:nvPr>
        </p:nvSpPr>
        <p:spPr>
          <a:xfrm>
            <a:off x="494853" y="1127277"/>
            <a:ext cx="4083178" cy="327162"/>
          </a:xfrm>
        </p:spPr>
        <p:txBody>
          <a:bodyPr>
            <a:normAutofit/>
          </a:bodyPr>
          <a:lstStyle>
            <a:lvl1pPr marL="0" indent="0">
              <a:buNone/>
              <a:defRPr sz="1600" b="0" spc="3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a:t>
            </a:r>
          </a:p>
        </p:txBody>
      </p:sp>
      <p:sp>
        <p:nvSpPr>
          <p:cNvPr id="20" name="Content Placeholder 2">
            <a:extLst>
              <a:ext uri="{FF2B5EF4-FFF2-40B4-BE49-F238E27FC236}">
                <a16:creationId xmlns:a16="http://schemas.microsoft.com/office/drawing/2014/main" id="{7317D235-7CF6-AD47-B7F1-68E3FF4C1F83}"/>
              </a:ext>
            </a:extLst>
          </p:cNvPr>
          <p:cNvSpPr>
            <a:spLocks noGrp="1"/>
          </p:cNvSpPr>
          <p:nvPr>
            <p:ph sz="quarter" idx="13"/>
          </p:nvPr>
        </p:nvSpPr>
        <p:spPr>
          <a:xfrm>
            <a:off x="494852" y="2661076"/>
            <a:ext cx="4187946" cy="2823809"/>
          </a:xfrm>
        </p:spPr>
        <p:txBody>
          <a:bodyPr/>
          <a:lstStyle>
            <a:lvl1pPr marL="228600" marR="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marR="0"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marR="0"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marR="0"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solidFill>
                  <a:srgbClr val="58595B"/>
                </a:solidFill>
                <a:latin typeface="Lato" panose="020F0502020204030203" pitchFamily="34" charset="0"/>
                <a:ea typeface="Lato" panose="020F0502020204030203" pitchFamily="34" charset="0"/>
                <a:cs typeface="Lato" panose="020F0502020204030203" pitchFamily="34" charset="0"/>
              </a:defRPr>
            </a:lvl4pPr>
            <a:lvl5pPr marL="2057400" marR="0"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solidFill>
                  <a:srgbClr val="58595B"/>
                </a:solidFill>
                <a:latin typeface="Lato" panose="020F0502020204030203" pitchFamily="34" charset="0"/>
                <a:ea typeface="Lato" panose="020F0502020204030203" pitchFamily="34" charset="0"/>
                <a:cs typeface="Lato" panose="020F0502020204030203" pitchFamily="34" charset="0"/>
              </a:defRPr>
            </a:lvl5pPr>
          </a:lstStyle>
          <a:p>
            <a:pPr marL="228600" marR="0" lvl="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Third level</a:t>
            </a:r>
          </a:p>
          <a:p>
            <a:pPr marL="1600200" marR="0" lvl="3"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Fifth level</a:t>
            </a:r>
          </a:p>
        </p:txBody>
      </p:sp>
      <p:cxnSp>
        <p:nvCxnSpPr>
          <p:cNvPr id="11" name="Straight Connector 10">
            <a:extLst>
              <a:ext uri="{FF2B5EF4-FFF2-40B4-BE49-F238E27FC236}">
                <a16:creationId xmlns:a16="http://schemas.microsoft.com/office/drawing/2014/main" id="{80856718-5AA8-FC49-B4C1-E3D66223FF7E}"/>
              </a:ext>
            </a:extLst>
          </p:cNvPr>
          <p:cNvCxnSpPr>
            <a:cxnSpLocks/>
          </p:cNvCxnSpPr>
          <p:nvPr userDrawn="1"/>
        </p:nvCxnSpPr>
        <p:spPr>
          <a:xfrm>
            <a:off x="494852" y="6121268"/>
            <a:ext cx="4187946" cy="0"/>
          </a:xfrm>
          <a:prstGeom prst="line">
            <a:avLst/>
          </a:prstGeom>
          <a:ln>
            <a:solidFill>
              <a:schemeClr val="tx2">
                <a:alpha val="18000"/>
              </a:schemeClr>
            </a:solidFill>
          </a:ln>
        </p:spPr>
        <p:style>
          <a:lnRef idx="1">
            <a:schemeClr val="dk1"/>
          </a:lnRef>
          <a:fillRef idx="0">
            <a:schemeClr val="dk1"/>
          </a:fillRef>
          <a:effectRef idx="0">
            <a:schemeClr val="dk1"/>
          </a:effectRef>
          <a:fontRef idx="minor">
            <a:schemeClr val="tx1"/>
          </a:fontRef>
        </p:style>
      </p:cxnSp>
      <p:sp>
        <p:nvSpPr>
          <p:cNvPr id="14" name="Content Placeholder 2">
            <a:extLst>
              <a:ext uri="{FF2B5EF4-FFF2-40B4-BE49-F238E27FC236}">
                <a16:creationId xmlns:a16="http://schemas.microsoft.com/office/drawing/2014/main" id="{84796D13-CBD2-DC46-9211-7AE19AE24318}"/>
              </a:ext>
            </a:extLst>
          </p:cNvPr>
          <p:cNvSpPr>
            <a:spLocks noGrp="1"/>
          </p:cNvSpPr>
          <p:nvPr>
            <p:ph sz="quarter" idx="16" hasCustomPrompt="1"/>
          </p:nvPr>
        </p:nvSpPr>
        <p:spPr>
          <a:xfrm>
            <a:off x="5300662" y="1127125"/>
            <a:ext cx="6439782" cy="4718050"/>
          </a:xfrm>
        </p:spPr>
        <p:txBody>
          <a:bodyPr>
            <a:normAutofit/>
          </a:bodyPr>
          <a:lstStyle>
            <a:lvl1pPr>
              <a:defRPr sz="1800">
                <a:solidFill>
                  <a:schemeClr val="bg1"/>
                </a:solidFill>
                <a:latin typeface="Lato" panose="020F0502020204030203" pitchFamily="34" charset="0"/>
                <a:ea typeface="Lato" panose="020F0502020204030203" pitchFamily="34" charset="0"/>
                <a:cs typeface="Lato" panose="020F0502020204030203" pitchFamily="34" charset="0"/>
              </a:defRPr>
            </a:lvl1pPr>
            <a:lvl2pPr>
              <a:buClr>
                <a:schemeClr val="bg2"/>
              </a:buClr>
              <a:defRPr sz="1600">
                <a:solidFill>
                  <a:schemeClr val="bg1"/>
                </a:solidFill>
                <a:latin typeface="Lato" panose="020F0502020204030203" pitchFamily="34" charset="0"/>
                <a:ea typeface="Lato" panose="020F0502020204030203" pitchFamily="34" charset="0"/>
                <a:cs typeface="Lato" panose="020F0502020204030203" pitchFamily="34" charset="0"/>
              </a:defRPr>
            </a:lvl2pPr>
            <a:lvl3pPr>
              <a:defRPr sz="1400">
                <a:solidFill>
                  <a:schemeClr val="bg1"/>
                </a:solidFill>
                <a:latin typeface="Lato" panose="020F0502020204030203" pitchFamily="34" charset="0"/>
                <a:ea typeface="Lato" panose="020F0502020204030203" pitchFamily="34" charset="0"/>
                <a:cs typeface="Lato" panose="020F0502020204030203" pitchFamily="34" charset="0"/>
              </a:defRPr>
            </a:lvl3pPr>
            <a:lvl4pPr>
              <a:buClr>
                <a:schemeClr val="bg2"/>
              </a:buClr>
              <a:defRPr sz="1200">
                <a:solidFill>
                  <a:schemeClr val="bg1"/>
                </a:solidFill>
                <a:latin typeface="Lato" panose="020F0502020204030203" pitchFamily="34" charset="0"/>
                <a:ea typeface="Lato" panose="020F0502020204030203" pitchFamily="34" charset="0"/>
                <a:cs typeface="Lato" panose="020F0502020204030203" pitchFamily="34" charset="0"/>
              </a:defRPr>
            </a:lvl4pPr>
            <a:lvl5pPr>
              <a:defRPr sz="1200">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add your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315973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0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6" name="Rectangle 5">
            <a:extLst>
              <a:ext uri="{FF2B5EF4-FFF2-40B4-BE49-F238E27FC236}">
                <a16:creationId xmlns:a16="http://schemas.microsoft.com/office/drawing/2014/main" id="{A3289336-2A46-6A4B-A562-0AFC027DAB41}"/>
              </a:ext>
            </a:extLst>
          </p:cNvPr>
          <p:cNvSpPr/>
          <p:nvPr userDrawn="1"/>
        </p:nvSpPr>
        <p:spPr>
          <a:xfrm>
            <a:off x="-1" y="0"/>
            <a:ext cx="12188825"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37790E1-3A49-CE4C-AFD7-1454C7C0C916}"/>
              </a:ext>
            </a:extLst>
          </p:cNvPr>
          <p:cNvPicPr>
            <a:picLocks noChangeAspect="1"/>
          </p:cNvPicPr>
          <p:nvPr userDrawn="1"/>
        </p:nvPicPr>
        <p:blipFill rotWithShape="1">
          <a:blip r:embed="rId3" cstate="email">
            <a:alphaModFix amt="77000"/>
            <a:extLst>
              <a:ext uri="{28A0092B-C50C-407E-A947-70E740481C1C}">
                <a14:useLocalDpi xmlns:a14="http://schemas.microsoft.com/office/drawing/2010/main"/>
              </a:ext>
            </a:extLst>
          </a:blip>
          <a:srcRect/>
          <a:stretch/>
        </p:blipFill>
        <p:spPr>
          <a:xfrm>
            <a:off x="7020537" y="0"/>
            <a:ext cx="5658500" cy="6858000"/>
          </a:xfrm>
          <a:prstGeom prst="rect">
            <a:avLst/>
          </a:prstGeom>
        </p:spPr>
      </p:pic>
      <p:pic>
        <p:nvPicPr>
          <p:cNvPr id="13" name="Picture 12">
            <a:extLst>
              <a:ext uri="{FF2B5EF4-FFF2-40B4-BE49-F238E27FC236}">
                <a16:creationId xmlns:a16="http://schemas.microsoft.com/office/drawing/2014/main" id="{5BACD774-E475-BB4F-8566-A1FA02254D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16" name="Google Shape;10;p2">
            <a:extLst>
              <a:ext uri="{FF2B5EF4-FFF2-40B4-BE49-F238E27FC236}">
                <a16:creationId xmlns:a16="http://schemas.microsoft.com/office/drawing/2014/main" id="{C23280EA-9A7F-4C4D-A73A-12BBB668EA57}"/>
              </a:ext>
            </a:extLst>
          </p:cNvPr>
          <p:cNvSpPr txBox="1">
            <a:spLocks noGrp="1"/>
          </p:cNvSpPr>
          <p:nvPr>
            <p:ph type="ctrTitle" hasCustomPrompt="1"/>
          </p:nvPr>
        </p:nvSpPr>
        <p:spPr>
          <a:xfrm>
            <a:off x="494852" y="1910515"/>
            <a:ext cx="8240357" cy="151198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PRESENTATION TITLE</a:t>
            </a:r>
            <a:endParaRPr lang="en-US" dirty="0"/>
          </a:p>
        </p:txBody>
      </p:sp>
      <p:sp>
        <p:nvSpPr>
          <p:cNvPr id="17" name="Google Shape;11;p2">
            <a:extLst>
              <a:ext uri="{FF2B5EF4-FFF2-40B4-BE49-F238E27FC236}">
                <a16:creationId xmlns:a16="http://schemas.microsoft.com/office/drawing/2014/main" id="{CD92B55B-1B19-0343-A721-2B59DD65CC72}"/>
              </a:ext>
            </a:extLst>
          </p:cNvPr>
          <p:cNvSpPr txBox="1">
            <a:spLocks noGrp="1"/>
          </p:cNvSpPr>
          <p:nvPr>
            <p:ph type="subTitle" idx="1" hasCustomPrompt="1"/>
          </p:nvPr>
        </p:nvSpPr>
        <p:spPr>
          <a:xfrm>
            <a:off x="494853" y="343615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compelling presentation title sub-heading</a:t>
            </a:r>
            <a:endParaRPr dirty="0"/>
          </a:p>
        </p:txBody>
      </p:sp>
      <p:cxnSp>
        <p:nvCxnSpPr>
          <p:cNvPr id="18" name="Straight Connector 17">
            <a:extLst>
              <a:ext uri="{FF2B5EF4-FFF2-40B4-BE49-F238E27FC236}">
                <a16:creationId xmlns:a16="http://schemas.microsoft.com/office/drawing/2014/main" id="{12CB983E-BCE9-0B4D-906F-EE5DE243ABEB}"/>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9" name="Text Placeholder 6">
            <a:extLst>
              <a:ext uri="{FF2B5EF4-FFF2-40B4-BE49-F238E27FC236}">
                <a16:creationId xmlns:a16="http://schemas.microsoft.com/office/drawing/2014/main" id="{92938385-628A-CC4E-8927-4E17BC9031B8}"/>
              </a:ext>
            </a:extLst>
          </p:cNvPr>
          <p:cNvSpPr>
            <a:spLocks noGrp="1"/>
          </p:cNvSpPr>
          <p:nvPr>
            <p:ph type="body" sz="quarter" idx="13" hasCustomPrompt="1"/>
          </p:nvPr>
        </p:nvSpPr>
        <p:spPr>
          <a:xfrm>
            <a:off x="495299" y="5184091"/>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presenter name</a:t>
            </a:r>
          </a:p>
        </p:txBody>
      </p:sp>
      <p:sp>
        <p:nvSpPr>
          <p:cNvPr id="20" name="Text Placeholder 6">
            <a:extLst>
              <a:ext uri="{FF2B5EF4-FFF2-40B4-BE49-F238E27FC236}">
                <a16:creationId xmlns:a16="http://schemas.microsoft.com/office/drawing/2014/main" id="{D3827B58-EB7D-9B43-A591-23AC0042A13C}"/>
              </a:ext>
            </a:extLst>
          </p:cNvPr>
          <p:cNvSpPr>
            <a:spLocks noGrp="1"/>
          </p:cNvSpPr>
          <p:nvPr>
            <p:ph type="body" sz="quarter" idx="15" hasCustomPrompt="1"/>
          </p:nvPr>
        </p:nvSpPr>
        <p:spPr>
          <a:xfrm>
            <a:off x="4212533" y="5178638"/>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presentation date</a:t>
            </a:r>
          </a:p>
        </p:txBody>
      </p:sp>
      <p:sp>
        <p:nvSpPr>
          <p:cNvPr id="21" name="TextBox 20">
            <a:extLst>
              <a:ext uri="{FF2B5EF4-FFF2-40B4-BE49-F238E27FC236}">
                <a16:creationId xmlns:a16="http://schemas.microsoft.com/office/drawing/2014/main" id="{6D2CC5D5-1E32-3847-BF2E-A2F60CE147CC}"/>
              </a:ext>
            </a:extLst>
          </p:cNvPr>
          <p:cNvSpPr txBox="1"/>
          <p:nvPr userDrawn="1"/>
        </p:nvSpPr>
        <p:spPr>
          <a:xfrm>
            <a:off x="494852"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PRESENTED BY:</a:t>
            </a:r>
          </a:p>
        </p:txBody>
      </p:sp>
      <p:sp>
        <p:nvSpPr>
          <p:cNvPr id="22" name="TextBox 21">
            <a:extLst>
              <a:ext uri="{FF2B5EF4-FFF2-40B4-BE49-F238E27FC236}">
                <a16:creationId xmlns:a16="http://schemas.microsoft.com/office/drawing/2014/main" id="{F7B59912-C2B6-3047-AC12-B90BBC21B6F3}"/>
              </a:ext>
            </a:extLst>
          </p:cNvPr>
          <p:cNvSpPr txBox="1"/>
          <p:nvPr userDrawn="1"/>
        </p:nvSpPr>
        <p:spPr>
          <a:xfrm>
            <a:off x="4212086"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DATE:</a:t>
            </a:r>
          </a:p>
        </p:txBody>
      </p:sp>
      <p:sp>
        <p:nvSpPr>
          <p:cNvPr id="23" name="TextBox 22">
            <a:extLst>
              <a:ext uri="{FF2B5EF4-FFF2-40B4-BE49-F238E27FC236}">
                <a16:creationId xmlns:a16="http://schemas.microsoft.com/office/drawing/2014/main" id="{3C762933-93CE-454F-BE81-3D37BFD84BE6}"/>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2021</a:t>
            </a:r>
          </a:p>
        </p:txBody>
      </p:sp>
      <p:pic>
        <p:nvPicPr>
          <p:cNvPr id="14" name="Picture 13" descr="A picture containing text, clipart&#10;&#10;Description automatically generated">
            <a:extLst>
              <a:ext uri="{FF2B5EF4-FFF2-40B4-BE49-F238E27FC236}">
                <a16:creationId xmlns:a16="http://schemas.microsoft.com/office/drawing/2014/main" id="{C5AC1198-7907-4638-AE9E-6A500A3B2D4E}"/>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37213768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0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3" name="Rectangle 2">
            <a:extLst>
              <a:ext uri="{FF2B5EF4-FFF2-40B4-BE49-F238E27FC236}">
                <a16:creationId xmlns:a16="http://schemas.microsoft.com/office/drawing/2014/main" id="{6143FC21-932E-034A-9599-DB502B55CBB1}"/>
              </a:ext>
            </a:extLst>
          </p:cNvPr>
          <p:cNvSpPr/>
          <p:nvPr userDrawn="1"/>
        </p:nvSpPr>
        <p:spPr>
          <a:xfrm>
            <a:off x="0" y="0"/>
            <a:ext cx="121888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oogle Shape;10;p2">
            <a:extLst>
              <a:ext uri="{FF2B5EF4-FFF2-40B4-BE49-F238E27FC236}">
                <a16:creationId xmlns:a16="http://schemas.microsoft.com/office/drawing/2014/main" id="{509582C4-B4C5-5F4E-9D80-2C6B646ADA00}"/>
              </a:ext>
            </a:extLst>
          </p:cNvPr>
          <p:cNvSpPr txBox="1">
            <a:spLocks noGrp="1"/>
          </p:cNvSpPr>
          <p:nvPr>
            <p:ph type="ctrTitle" hasCustomPrompt="1"/>
          </p:nvPr>
        </p:nvSpPr>
        <p:spPr>
          <a:xfrm>
            <a:off x="494852" y="1910515"/>
            <a:ext cx="8240357" cy="151198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PRESENTATION TITLE</a:t>
            </a:r>
            <a:endParaRPr lang="en-US" dirty="0"/>
          </a:p>
        </p:txBody>
      </p:sp>
      <p:sp>
        <p:nvSpPr>
          <p:cNvPr id="16" name="Google Shape;11;p2">
            <a:extLst>
              <a:ext uri="{FF2B5EF4-FFF2-40B4-BE49-F238E27FC236}">
                <a16:creationId xmlns:a16="http://schemas.microsoft.com/office/drawing/2014/main" id="{95343B3C-F31E-0E4E-B672-B4E24B03E74A}"/>
              </a:ext>
            </a:extLst>
          </p:cNvPr>
          <p:cNvSpPr txBox="1">
            <a:spLocks noGrp="1"/>
          </p:cNvSpPr>
          <p:nvPr>
            <p:ph type="subTitle" idx="1" hasCustomPrompt="1"/>
          </p:nvPr>
        </p:nvSpPr>
        <p:spPr>
          <a:xfrm>
            <a:off x="494853" y="343615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compelling presentation title sub-heading</a:t>
            </a:r>
            <a:endParaRPr dirty="0"/>
          </a:p>
        </p:txBody>
      </p:sp>
      <p:cxnSp>
        <p:nvCxnSpPr>
          <p:cNvPr id="17" name="Straight Connector 16">
            <a:extLst>
              <a:ext uri="{FF2B5EF4-FFF2-40B4-BE49-F238E27FC236}">
                <a16:creationId xmlns:a16="http://schemas.microsoft.com/office/drawing/2014/main" id="{4E718D41-F1B4-924D-BD5F-189A68C51038}"/>
              </a:ext>
            </a:extLst>
          </p:cNvPr>
          <p:cNvCxnSpPr>
            <a:cxnSpLocks/>
          </p:cNvCxnSpPr>
          <p:nvPr userDrawn="1"/>
        </p:nvCxnSpPr>
        <p:spPr>
          <a:xfrm>
            <a:off x="494852" y="5844201"/>
            <a:ext cx="8370853"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18" name="Text Placeholder 6">
            <a:extLst>
              <a:ext uri="{FF2B5EF4-FFF2-40B4-BE49-F238E27FC236}">
                <a16:creationId xmlns:a16="http://schemas.microsoft.com/office/drawing/2014/main" id="{32B60406-D3F7-7240-97DE-6C30AE834850}"/>
              </a:ext>
            </a:extLst>
          </p:cNvPr>
          <p:cNvSpPr>
            <a:spLocks noGrp="1"/>
          </p:cNvSpPr>
          <p:nvPr>
            <p:ph type="body" sz="quarter" idx="13" hasCustomPrompt="1"/>
          </p:nvPr>
        </p:nvSpPr>
        <p:spPr>
          <a:xfrm>
            <a:off x="495299" y="5184091"/>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presenter name</a:t>
            </a:r>
          </a:p>
        </p:txBody>
      </p:sp>
      <p:sp>
        <p:nvSpPr>
          <p:cNvPr id="20" name="Text Placeholder 6">
            <a:extLst>
              <a:ext uri="{FF2B5EF4-FFF2-40B4-BE49-F238E27FC236}">
                <a16:creationId xmlns:a16="http://schemas.microsoft.com/office/drawing/2014/main" id="{AC014FD4-99FB-A346-9DA6-B6C423E24329}"/>
              </a:ext>
            </a:extLst>
          </p:cNvPr>
          <p:cNvSpPr>
            <a:spLocks noGrp="1"/>
          </p:cNvSpPr>
          <p:nvPr>
            <p:ph type="body" sz="quarter" idx="15" hasCustomPrompt="1"/>
          </p:nvPr>
        </p:nvSpPr>
        <p:spPr>
          <a:xfrm>
            <a:off x="4212533" y="5178638"/>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presentation date</a:t>
            </a:r>
          </a:p>
        </p:txBody>
      </p:sp>
      <p:sp>
        <p:nvSpPr>
          <p:cNvPr id="21" name="TextBox 20">
            <a:extLst>
              <a:ext uri="{FF2B5EF4-FFF2-40B4-BE49-F238E27FC236}">
                <a16:creationId xmlns:a16="http://schemas.microsoft.com/office/drawing/2014/main" id="{AC28A054-E81B-4142-8214-6CD819E2C272}"/>
              </a:ext>
            </a:extLst>
          </p:cNvPr>
          <p:cNvSpPr txBox="1"/>
          <p:nvPr userDrawn="1"/>
        </p:nvSpPr>
        <p:spPr>
          <a:xfrm>
            <a:off x="494852"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PRESENTED BY:</a:t>
            </a:r>
          </a:p>
        </p:txBody>
      </p:sp>
      <p:sp>
        <p:nvSpPr>
          <p:cNvPr id="22" name="TextBox 21">
            <a:extLst>
              <a:ext uri="{FF2B5EF4-FFF2-40B4-BE49-F238E27FC236}">
                <a16:creationId xmlns:a16="http://schemas.microsoft.com/office/drawing/2014/main" id="{C5F477E8-6B41-E74B-8958-2C2073A52936}"/>
              </a:ext>
            </a:extLst>
          </p:cNvPr>
          <p:cNvSpPr txBox="1"/>
          <p:nvPr userDrawn="1"/>
        </p:nvSpPr>
        <p:spPr>
          <a:xfrm>
            <a:off x="4212086"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DATE:</a:t>
            </a:r>
          </a:p>
        </p:txBody>
      </p:sp>
      <p:sp>
        <p:nvSpPr>
          <p:cNvPr id="23" name="TextBox 22">
            <a:extLst>
              <a:ext uri="{FF2B5EF4-FFF2-40B4-BE49-F238E27FC236}">
                <a16:creationId xmlns:a16="http://schemas.microsoft.com/office/drawing/2014/main" id="{9E37EB08-322F-F94C-9279-4B6DE10E05FF}"/>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©Ethisphere 2021</a:t>
            </a:r>
          </a:p>
        </p:txBody>
      </p:sp>
      <p:pic>
        <p:nvPicPr>
          <p:cNvPr id="19" name="Picture 18" descr="Text&#10;&#10;Description automatically generated">
            <a:extLst>
              <a:ext uri="{FF2B5EF4-FFF2-40B4-BE49-F238E27FC236}">
                <a16:creationId xmlns:a16="http://schemas.microsoft.com/office/drawing/2014/main" id="{81852E47-2E0E-C741-8596-8EB826B84A4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76267" y="743471"/>
            <a:ext cx="1038667" cy="562356"/>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82103F94-BBFA-4D6D-9DDB-6036EF9BF19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457" y="807435"/>
            <a:ext cx="2693672" cy="468699"/>
          </a:xfrm>
          <a:prstGeom prst="rect">
            <a:avLst/>
          </a:prstGeom>
        </p:spPr>
      </p:pic>
    </p:spTree>
    <p:extLst>
      <p:ext uri="{BB962C8B-B14F-4D97-AF65-F5344CB8AC3E}">
        <p14:creationId xmlns:p14="http://schemas.microsoft.com/office/powerpoint/2010/main" val="18292943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0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6" name="Rectangle 5">
            <a:extLst>
              <a:ext uri="{FF2B5EF4-FFF2-40B4-BE49-F238E27FC236}">
                <a16:creationId xmlns:a16="http://schemas.microsoft.com/office/drawing/2014/main" id="{A3289336-2A46-6A4B-A562-0AFC027DAB41}"/>
              </a:ext>
            </a:extLst>
          </p:cNvPr>
          <p:cNvSpPr/>
          <p:nvPr userDrawn="1"/>
        </p:nvSpPr>
        <p:spPr>
          <a:xfrm>
            <a:off x="-1" y="0"/>
            <a:ext cx="12188825"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BBD2246-0B4F-574F-9237-7459B3EFAA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26991" y="727867"/>
            <a:ext cx="1087944" cy="584963"/>
          </a:xfrm>
          <a:prstGeom prst="rect">
            <a:avLst/>
          </a:prstGeom>
        </p:spPr>
      </p:pic>
      <p:sp>
        <p:nvSpPr>
          <p:cNvPr id="15" name="Google Shape;10;p2">
            <a:extLst>
              <a:ext uri="{FF2B5EF4-FFF2-40B4-BE49-F238E27FC236}">
                <a16:creationId xmlns:a16="http://schemas.microsoft.com/office/drawing/2014/main" id="{66BC6A88-9DD5-EB4E-8C85-7266195C1854}"/>
              </a:ext>
            </a:extLst>
          </p:cNvPr>
          <p:cNvSpPr txBox="1">
            <a:spLocks noGrp="1"/>
          </p:cNvSpPr>
          <p:nvPr>
            <p:ph type="ctrTitle" hasCustomPrompt="1"/>
          </p:nvPr>
        </p:nvSpPr>
        <p:spPr>
          <a:xfrm>
            <a:off x="494852" y="1910515"/>
            <a:ext cx="8240357" cy="1511984"/>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44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PRESENTATION TITLE</a:t>
            </a:r>
            <a:endParaRPr lang="en-US" dirty="0"/>
          </a:p>
        </p:txBody>
      </p:sp>
      <p:sp>
        <p:nvSpPr>
          <p:cNvPr id="16" name="Google Shape;11;p2">
            <a:extLst>
              <a:ext uri="{FF2B5EF4-FFF2-40B4-BE49-F238E27FC236}">
                <a16:creationId xmlns:a16="http://schemas.microsoft.com/office/drawing/2014/main" id="{FAAE86C3-91AB-6444-88B0-C9DC230753EC}"/>
              </a:ext>
            </a:extLst>
          </p:cNvPr>
          <p:cNvSpPr txBox="1">
            <a:spLocks noGrp="1"/>
          </p:cNvSpPr>
          <p:nvPr>
            <p:ph type="subTitle" idx="1" hasCustomPrompt="1"/>
          </p:nvPr>
        </p:nvSpPr>
        <p:spPr>
          <a:xfrm>
            <a:off x="494853" y="3436156"/>
            <a:ext cx="8370852" cy="864074"/>
          </a:xfrm>
          <a:prstGeom prst="rect">
            <a:avLst/>
          </a:prstGeom>
        </p:spPr>
        <p:txBody>
          <a:bodyPr spcFirstLastPara="1" wrap="square" lIns="91425" tIns="91425" rIns="91425" bIns="91425" anchor="t" anchorCtr="0">
            <a:normAutofit/>
          </a:bodyPr>
          <a:lstStyle>
            <a:lvl1pPr marL="0" lvl="0" indent="0" algn="l">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compelling presentation title sub-heading</a:t>
            </a:r>
            <a:endParaRPr dirty="0"/>
          </a:p>
        </p:txBody>
      </p:sp>
      <p:cxnSp>
        <p:nvCxnSpPr>
          <p:cNvPr id="17" name="Straight Connector 16">
            <a:extLst>
              <a:ext uri="{FF2B5EF4-FFF2-40B4-BE49-F238E27FC236}">
                <a16:creationId xmlns:a16="http://schemas.microsoft.com/office/drawing/2014/main" id="{8CFF76F0-5C20-244F-8248-E0CDB8163AE6}"/>
              </a:ext>
            </a:extLst>
          </p:cNvPr>
          <p:cNvCxnSpPr>
            <a:cxnSpLocks/>
          </p:cNvCxnSpPr>
          <p:nvPr userDrawn="1"/>
        </p:nvCxnSpPr>
        <p:spPr>
          <a:xfrm>
            <a:off x="494852" y="5844201"/>
            <a:ext cx="837085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8" name="Text Placeholder 6">
            <a:extLst>
              <a:ext uri="{FF2B5EF4-FFF2-40B4-BE49-F238E27FC236}">
                <a16:creationId xmlns:a16="http://schemas.microsoft.com/office/drawing/2014/main" id="{E197F923-05EF-0C4B-A616-73E791D3F585}"/>
              </a:ext>
            </a:extLst>
          </p:cNvPr>
          <p:cNvSpPr>
            <a:spLocks noGrp="1"/>
          </p:cNvSpPr>
          <p:nvPr>
            <p:ph type="body" sz="quarter" idx="13" hasCustomPrompt="1"/>
          </p:nvPr>
        </p:nvSpPr>
        <p:spPr>
          <a:xfrm>
            <a:off x="495299" y="5184091"/>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presenter name</a:t>
            </a:r>
          </a:p>
        </p:txBody>
      </p:sp>
      <p:sp>
        <p:nvSpPr>
          <p:cNvPr id="19" name="Text Placeholder 6">
            <a:extLst>
              <a:ext uri="{FF2B5EF4-FFF2-40B4-BE49-F238E27FC236}">
                <a16:creationId xmlns:a16="http://schemas.microsoft.com/office/drawing/2014/main" id="{F752E17D-6BB2-6A4E-8D07-77BB43A161C6}"/>
              </a:ext>
            </a:extLst>
          </p:cNvPr>
          <p:cNvSpPr>
            <a:spLocks noGrp="1"/>
          </p:cNvSpPr>
          <p:nvPr>
            <p:ph type="body" sz="quarter" idx="15" hasCustomPrompt="1"/>
          </p:nvPr>
        </p:nvSpPr>
        <p:spPr>
          <a:xfrm>
            <a:off x="4212533" y="5178638"/>
            <a:ext cx="3430657" cy="392191"/>
          </a:xfrm>
        </p:spPr>
        <p:txBody>
          <a:bodyPr>
            <a:noAutofit/>
          </a:bodyPr>
          <a:lstStyle>
            <a:lvl1pPr marL="0" indent="0">
              <a:buNone/>
              <a:defRPr sz="1200" spc="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Add presentation date</a:t>
            </a:r>
          </a:p>
        </p:txBody>
      </p:sp>
      <p:sp>
        <p:nvSpPr>
          <p:cNvPr id="20" name="TextBox 19">
            <a:extLst>
              <a:ext uri="{FF2B5EF4-FFF2-40B4-BE49-F238E27FC236}">
                <a16:creationId xmlns:a16="http://schemas.microsoft.com/office/drawing/2014/main" id="{032533C9-8068-DF40-AC56-D62A5AA421FB}"/>
              </a:ext>
            </a:extLst>
          </p:cNvPr>
          <p:cNvSpPr txBox="1"/>
          <p:nvPr userDrawn="1"/>
        </p:nvSpPr>
        <p:spPr>
          <a:xfrm>
            <a:off x="494852"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PRESENTED BY:</a:t>
            </a:r>
          </a:p>
        </p:txBody>
      </p:sp>
      <p:sp>
        <p:nvSpPr>
          <p:cNvPr id="21" name="TextBox 20">
            <a:extLst>
              <a:ext uri="{FF2B5EF4-FFF2-40B4-BE49-F238E27FC236}">
                <a16:creationId xmlns:a16="http://schemas.microsoft.com/office/drawing/2014/main" id="{48FA26FF-66E5-AE43-A7A2-9F572F6C54EA}"/>
              </a:ext>
            </a:extLst>
          </p:cNvPr>
          <p:cNvSpPr txBox="1"/>
          <p:nvPr userDrawn="1"/>
        </p:nvSpPr>
        <p:spPr>
          <a:xfrm>
            <a:off x="4212086" y="4897916"/>
            <a:ext cx="2418522"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200" b="0" i="0" u="none" strike="noStrike" kern="1200" cap="none" spc="300" normalizeH="0" baseline="0" noProof="0" dirty="0">
                <a:ln>
                  <a:noFill/>
                </a:ln>
                <a:solidFill>
                  <a:schemeClr val="accent1"/>
                </a:solidFill>
                <a:effectLst/>
                <a:uLnTx/>
                <a:uFillTx/>
                <a:latin typeface="Lato" panose="020F0502020204030203" pitchFamily="34" charset="0"/>
                <a:ea typeface="Lato" panose="020F0502020204030203" pitchFamily="34" charset="0"/>
                <a:cs typeface="Lato" panose="020F0502020204030203" pitchFamily="34" charset="0"/>
              </a:rPr>
              <a:t>DATE:</a:t>
            </a:r>
          </a:p>
        </p:txBody>
      </p:sp>
      <p:sp>
        <p:nvSpPr>
          <p:cNvPr id="22" name="TextBox 21">
            <a:extLst>
              <a:ext uri="{FF2B5EF4-FFF2-40B4-BE49-F238E27FC236}">
                <a16:creationId xmlns:a16="http://schemas.microsoft.com/office/drawing/2014/main" id="{B845005C-93D9-B34A-B61B-6745819627B4}"/>
              </a:ext>
            </a:extLst>
          </p:cNvPr>
          <p:cNvSpPr txBox="1"/>
          <p:nvPr userDrawn="1"/>
        </p:nvSpPr>
        <p:spPr>
          <a:xfrm>
            <a:off x="438972" y="6254096"/>
            <a:ext cx="202968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0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©Ethisphere 2021</a:t>
            </a:r>
          </a:p>
        </p:txBody>
      </p:sp>
      <p:pic>
        <p:nvPicPr>
          <p:cNvPr id="14" name="Picture 13" descr="A picture containing text, clipart&#10;&#10;Description automatically generated">
            <a:extLst>
              <a:ext uri="{FF2B5EF4-FFF2-40B4-BE49-F238E27FC236}">
                <a16:creationId xmlns:a16="http://schemas.microsoft.com/office/drawing/2014/main" id="{F2EB46F9-CD90-4CD3-92AD-EEBD5DD4DD2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4852" y="821778"/>
            <a:ext cx="2606062" cy="453455"/>
          </a:xfrm>
          <a:prstGeom prst="rect">
            <a:avLst/>
          </a:prstGeom>
        </p:spPr>
      </p:pic>
    </p:spTree>
    <p:extLst>
      <p:ext uri="{BB962C8B-B14F-4D97-AF65-F5344CB8AC3E}">
        <p14:creationId xmlns:p14="http://schemas.microsoft.com/office/powerpoint/2010/main" val="187416291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Title Dark Full">
    <p:bg>
      <p:bgPr>
        <a:solidFill>
          <a:schemeClr val="bg1"/>
        </a:solidFill>
        <a:effectLst/>
      </p:bgPr>
    </p:bg>
    <p:spTree>
      <p:nvGrpSpPr>
        <p:cNvPr id="1" name="Shape 9"/>
        <p:cNvGrpSpPr/>
        <p:nvPr/>
      </p:nvGrpSpPr>
      <p:grpSpPr>
        <a:xfrm>
          <a:off x="0" y="0"/>
          <a:ext cx="0" cy="0"/>
          <a:chOff x="0" y="0"/>
          <a:chExt cx="0" cy="0"/>
        </a:xfrm>
      </p:grpSpPr>
      <p:pic>
        <p:nvPicPr>
          <p:cNvPr id="16" name="Picture 15">
            <a:extLst>
              <a:ext uri="{FF2B5EF4-FFF2-40B4-BE49-F238E27FC236}">
                <a16:creationId xmlns:a16="http://schemas.microsoft.com/office/drawing/2014/main" id="{827AED66-86D8-E54E-83BA-0D4EE332C57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0" y="-1"/>
            <a:ext cx="7046260" cy="6858001"/>
          </a:xfrm>
          <a:prstGeom prst="rect">
            <a:avLst/>
          </a:prstGeom>
        </p:spPr>
      </p:pic>
      <p:sp>
        <p:nvSpPr>
          <p:cNvPr id="10" name="Google Shape;10;p2"/>
          <p:cNvSpPr txBox="1">
            <a:spLocks noGrp="1"/>
          </p:cNvSpPr>
          <p:nvPr>
            <p:ph type="ctrTitle" hasCustomPrompt="1"/>
          </p:nvPr>
        </p:nvSpPr>
        <p:spPr>
          <a:xfrm>
            <a:off x="1182816" y="1226385"/>
            <a:ext cx="9823192" cy="2202615"/>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000" b="1">
                <a:solidFill>
                  <a:schemeClr val="tx1"/>
                </a:solidFill>
                <a:latin typeface="Lato" panose="020F0502020204030203" pitchFamily="34" charset="0"/>
                <a:ea typeface="Lato" panose="020F0502020204030203" pitchFamily="34" charset="0"/>
                <a:cs typeface="Lato" panose="020F0502020204030203" pitchFamily="34" charset="0"/>
              </a:defRPr>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r>
              <a:rPr lang="en-US" b="1" dirty="0"/>
              <a:t>CLICK TO ADD A SECTION TITLE</a:t>
            </a:r>
            <a:endParaRPr lang="en-US" dirty="0"/>
          </a:p>
        </p:txBody>
      </p:sp>
      <p:sp>
        <p:nvSpPr>
          <p:cNvPr id="11" name="Google Shape;11;p2"/>
          <p:cNvSpPr txBox="1">
            <a:spLocks noGrp="1"/>
          </p:cNvSpPr>
          <p:nvPr>
            <p:ph type="subTitle" idx="1" hasCustomPrompt="1"/>
          </p:nvPr>
        </p:nvSpPr>
        <p:spPr>
          <a:xfrm>
            <a:off x="1908986" y="3429000"/>
            <a:ext cx="8370852" cy="1522343"/>
          </a:xfrm>
          <a:prstGeom prst="rect">
            <a:avLst/>
          </a:prstGeom>
        </p:spPr>
        <p:txBody>
          <a:bodyPr spcFirstLastPara="1" wrap="square" lIns="91425" tIns="91425" rIns="91425" bIns="91425" anchor="t" anchorCtr="0">
            <a:normAutofit/>
          </a:bodyPr>
          <a:lstStyle>
            <a:lvl1pPr marL="0" lvl="0" indent="0" algn="ctr">
              <a:lnSpc>
                <a:spcPct val="100000"/>
              </a:lnSpc>
              <a:spcBef>
                <a:spcPts val="0"/>
              </a:spcBef>
              <a:spcAft>
                <a:spcPts val="0"/>
              </a:spcAft>
              <a:buSzPts val="2800"/>
              <a:buNone/>
              <a:defRPr sz="2000">
                <a:solidFill>
                  <a:schemeClr val="tx2"/>
                </a:solidFill>
                <a:latin typeface="Lato" panose="020F0502020204030203" pitchFamily="34" charset="0"/>
                <a:ea typeface="Lato" panose="020F0502020204030203" pitchFamily="34" charset="0"/>
                <a:cs typeface="Lato" panose="020F0502020204030203" pitchFamily="34" charset="0"/>
              </a:defRPr>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r>
              <a:rPr lang="en-US" dirty="0"/>
              <a:t>Click to add a section sub-heading</a:t>
            </a:r>
            <a:endParaRPr dirty="0"/>
          </a:p>
        </p:txBody>
      </p:sp>
      <p:sp>
        <p:nvSpPr>
          <p:cNvPr id="6" name="Slide Number Placeholder 5">
            <a:extLst>
              <a:ext uri="{FF2B5EF4-FFF2-40B4-BE49-F238E27FC236}">
                <a16:creationId xmlns:a16="http://schemas.microsoft.com/office/drawing/2014/main" id="{CDF6C5F9-9DF2-8948-A8F5-137A56FA8E69}"/>
              </a:ext>
            </a:extLst>
          </p:cNvPr>
          <p:cNvSpPr>
            <a:spLocks noGrp="1"/>
          </p:cNvSpPr>
          <p:nvPr>
            <p:ph type="sldNum" sz="quarter" idx="12"/>
          </p:nvPr>
        </p:nvSpPr>
        <p:spPr>
          <a:xfrm>
            <a:off x="8998832" y="6294183"/>
            <a:ext cx="2741612" cy="365125"/>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12A35F6C-CD98-8E44-BD00-5445A61AAA9F}" type="slidenum">
              <a:rPr lang="en-US" smtClean="0"/>
              <a:pPr/>
              <a:t>‹#›</a:t>
            </a:fld>
            <a:endParaRPr lang="en-US" dirty="0"/>
          </a:p>
        </p:txBody>
      </p:sp>
      <p:pic>
        <p:nvPicPr>
          <p:cNvPr id="15" name="Picture 14">
            <a:extLst>
              <a:ext uri="{FF2B5EF4-FFF2-40B4-BE49-F238E27FC236}">
                <a16:creationId xmlns:a16="http://schemas.microsoft.com/office/drawing/2014/main" id="{96CC0C50-19FB-6149-A726-F7B0B661F696}"/>
              </a:ext>
            </a:extLst>
          </p:cNvPr>
          <p:cNvPicPr>
            <a:picLocks noChangeAspect="1"/>
          </p:cNvPicPr>
          <p:nvPr userDrawn="1"/>
        </p:nvPicPr>
        <p:blipFill rotWithShape="1">
          <a:blip r:embed="rId3" cstate="email">
            <a:alphaModFix amt="30000"/>
            <a:extLst>
              <a:ext uri="{28A0092B-C50C-407E-A947-70E740481C1C}">
                <a14:useLocalDpi xmlns:a14="http://schemas.microsoft.com/office/drawing/2010/main"/>
              </a:ext>
            </a:extLst>
          </a:blip>
          <a:srcRect/>
          <a:stretch/>
        </p:blipFill>
        <p:spPr>
          <a:xfrm>
            <a:off x="6530325" y="0"/>
            <a:ext cx="5658500" cy="6858000"/>
          </a:xfrm>
          <a:prstGeom prst="rect">
            <a:avLst/>
          </a:prstGeom>
        </p:spPr>
      </p:pic>
      <p:pic>
        <p:nvPicPr>
          <p:cNvPr id="12" name="Picture 11">
            <a:extLst>
              <a:ext uri="{FF2B5EF4-FFF2-40B4-BE49-F238E27FC236}">
                <a16:creationId xmlns:a16="http://schemas.microsoft.com/office/drawing/2014/main" id="{FDF97891-1A4B-7D4E-9580-E06F9A112D14}"/>
              </a:ext>
            </a:extLst>
          </p:cNvPr>
          <p:cNvPicPr>
            <a:picLocks noChangeAspect="1"/>
          </p:cNvPicPr>
          <p:nvPr userDrawn="1"/>
        </p:nvPicPr>
        <p:blipFill>
          <a:blip r:embed="rId4"/>
          <a:stretch>
            <a:fillRect/>
          </a:stretch>
        </p:blipFill>
        <p:spPr>
          <a:xfrm>
            <a:off x="538301" y="6391983"/>
            <a:ext cx="1299631" cy="222794"/>
          </a:xfrm>
          <a:prstGeom prst="rect">
            <a:avLst/>
          </a:prstGeom>
        </p:spPr>
      </p:pic>
      <p:pic>
        <p:nvPicPr>
          <p:cNvPr id="17" name="Picture 16">
            <a:extLst>
              <a:ext uri="{FF2B5EF4-FFF2-40B4-BE49-F238E27FC236}">
                <a16:creationId xmlns:a16="http://schemas.microsoft.com/office/drawing/2014/main" id="{F7FB6F01-3AFE-9A40-ABE9-433D0073FF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19230" y="6251255"/>
            <a:ext cx="810292" cy="435676"/>
          </a:xfrm>
          <a:prstGeom prst="rect">
            <a:avLst/>
          </a:prstGeom>
        </p:spPr>
      </p:pic>
    </p:spTree>
    <p:extLst>
      <p:ext uri="{BB962C8B-B14F-4D97-AF65-F5344CB8AC3E}">
        <p14:creationId xmlns:p14="http://schemas.microsoft.com/office/powerpoint/2010/main" val="156214595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2.png"/><Relationship Id="rId5" Type="http://schemas.openxmlformats.org/officeDocument/2006/relationships/slideLayout" Target="../slideLayouts/slideLayout13.xml"/><Relationship Id="rId10" Type="http://schemas.openxmlformats.org/officeDocument/2006/relationships/image" Target="../media/image11.emf"/><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theme" Target="../theme/theme3.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image" Target="../media/image12.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image" Target="../media/image11.emf"/><Relationship Id="rId8"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F826E4C-7419-3348-BA1F-B7E8502C7490}"/>
              </a:ext>
            </a:extLst>
          </p:cNvPr>
          <p:cNvSpPr>
            <a:spLocks noGrp="1"/>
          </p:cNvSpPr>
          <p:nvPr>
            <p:ph type="title"/>
          </p:nvPr>
        </p:nvSpPr>
        <p:spPr>
          <a:xfrm>
            <a:off x="494852" y="365125"/>
            <a:ext cx="11245592"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5B7ABE15-1789-A145-A1F7-B6193A1F7D35}"/>
              </a:ext>
            </a:extLst>
          </p:cNvPr>
          <p:cNvSpPr>
            <a:spLocks noGrp="1"/>
          </p:cNvSpPr>
          <p:nvPr>
            <p:ph type="body" idx="1"/>
          </p:nvPr>
        </p:nvSpPr>
        <p:spPr>
          <a:xfrm>
            <a:off x="494852" y="1825625"/>
            <a:ext cx="11245592" cy="383010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Third level</a:t>
            </a:r>
          </a:p>
          <a:p>
            <a:pPr marL="1600200" marR="0" lvl="3"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Fifth level</a:t>
            </a:r>
          </a:p>
        </p:txBody>
      </p:sp>
    </p:spTree>
    <p:extLst>
      <p:ext uri="{BB962C8B-B14F-4D97-AF65-F5344CB8AC3E}">
        <p14:creationId xmlns:p14="http://schemas.microsoft.com/office/powerpoint/2010/main" val="3917049642"/>
      </p:ext>
    </p:extLst>
  </p:cSld>
  <p:clrMap bg1="lt1" tx1="dk1" bg2="lt2" tx2="dk2" accent1="accent1" accent2="accent2" accent3="accent3" accent4="accent4" accent5="accent5" accent6="accent6" hlink="hlink" folHlink="folHlink"/>
  <p:sldLayoutIdLst>
    <p:sldLayoutId id="2147483725" r:id="rId1"/>
    <p:sldLayoutId id="2147483672" r:id="rId2"/>
    <p:sldLayoutId id="2147483673" r:id="rId3"/>
    <p:sldLayoutId id="2147483691" r:id="rId4"/>
    <p:sldLayoutId id="2147483692"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marR="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marR="0"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marR="0"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marR="0"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marR="0"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08F2A-AC39-1E46-B530-82FB29EDF562}"/>
              </a:ext>
            </a:extLst>
          </p:cNvPr>
          <p:cNvSpPr>
            <a:spLocks noGrp="1"/>
          </p:cNvSpPr>
          <p:nvPr>
            <p:ph type="title"/>
          </p:nvPr>
        </p:nvSpPr>
        <p:spPr>
          <a:xfrm>
            <a:off x="494852" y="365125"/>
            <a:ext cx="1124559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B17B5F-E380-3449-A111-C98BF65E5CF9}"/>
              </a:ext>
            </a:extLst>
          </p:cNvPr>
          <p:cNvSpPr>
            <a:spLocks noGrp="1"/>
          </p:cNvSpPr>
          <p:nvPr>
            <p:ph type="body" idx="1"/>
          </p:nvPr>
        </p:nvSpPr>
        <p:spPr>
          <a:xfrm>
            <a:off x="494852" y="1825625"/>
            <a:ext cx="11245592" cy="383010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Third level</a:t>
            </a:r>
          </a:p>
          <a:p>
            <a:pPr marL="1600200" marR="0" lvl="3"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Fifth level</a:t>
            </a:r>
          </a:p>
        </p:txBody>
      </p:sp>
      <p:cxnSp>
        <p:nvCxnSpPr>
          <p:cNvPr id="7" name="Straight Connector 6">
            <a:extLst>
              <a:ext uri="{FF2B5EF4-FFF2-40B4-BE49-F238E27FC236}">
                <a16:creationId xmlns:a16="http://schemas.microsoft.com/office/drawing/2014/main" id="{C6586FDA-4C80-F44F-9E6F-11965FC2D3D3}"/>
              </a:ext>
            </a:extLst>
          </p:cNvPr>
          <p:cNvCxnSpPr>
            <a:cxnSpLocks/>
          </p:cNvCxnSpPr>
          <p:nvPr userDrawn="1"/>
        </p:nvCxnSpPr>
        <p:spPr>
          <a:xfrm>
            <a:off x="494852" y="6173520"/>
            <a:ext cx="11245592"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1" name="Slide Number Placeholder 10">
            <a:extLst>
              <a:ext uri="{FF2B5EF4-FFF2-40B4-BE49-F238E27FC236}">
                <a16:creationId xmlns:a16="http://schemas.microsoft.com/office/drawing/2014/main" id="{89194A63-120B-0343-9471-8EC49E3A6267}"/>
              </a:ext>
            </a:extLst>
          </p:cNvPr>
          <p:cNvSpPr>
            <a:spLocks noGrp="1"/>
          </p:cNvSpPr>
          <p:nvPr>
            <p:ph type="sldNum" sz="quarter" idx="4"/>
          </p:nvPr>
        </p:nvSpPr>
        <p:spPr>
          <a:xfrm>
            <a:off x="8998832" y="6294183"/>
            <a:ext cx="2741612" cy="365125"/>
          </a:xfrm>
          <a:prstGeom prst="rect">
            <a:avLst/>
          </a:prstGeom>
        </p:spPr>
        <p:txBody>
          <a:bodyPr vert="horz" lIns="91440" tIns="45720" rIns="91440" bIns="45720" rtlCol="0" anchor="ctr"/>
          <a:lstStyle>
            <a:lvl1pPr algn="r">
              <a:defRPr sz="1200" b="1">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B2BF2029-873F-EF44-A862-C3423EAA1ABC}" type="slidenum">
              <a:rPr lang="en-US" smtClean="0"/>
              <a:pPr/>
              <a:t>‹#›</a:t>
            </a:fld>
            <a:endParaRPr lang="en-US" dirty="0"/>
          </a:p>
        </p:txBody>
      </p:sp>
      <p:pic>
        <p:nvPicPr>
          <p:cNvPr id="12" name="Picture 11">
            <a:extLst>
              <a:ext uri="{FF2B5EF4-FFF2-40B4-BE49-F238E27FC236}">
                <a16:creationId xmlns:a16="http://schemas.microsoft.com/office/drawing/2014/main" id="{334B0BD0-54D3-9346-8DF4-F1D1E65CDE21}"/>
              </a:ext>
            </a:extLst>
          </p:cNvPr>
          <p:cNvPicPr>
            <a:picLocks noChangeAspect="1"/>
          </p:cNvPicPr>
          <p:nvPr userDrawn="1"/>
        </p:nvPicPr>
        <p:blipFill>
          <a:blip r:embed="rId10"/>
          <a:stretch>
            <a:fillRect/>
          </a:stretch>
        </p:blipFill>
        <p:spPr>
          <a:xfrm>
            <a:off x="545521" y="6383535"/>
            <a:ext cx="1275628" cy="218679"/>
          </a:xfrm>
          <a:prstGeom prst="rect">
            <a:avLst/>
          </a:prstGeom>
        </p:spPr>
      </p:pic>
      <p:pic>
        <p:nvPicPr>
          <p:cNvPr id="9" name="Picture 8" descr="Text&#10;&#10;Description automatically generated">
            <a:extLst>
              <a:ext uri="{FF2B5EF4-FFF2-40B4-BE49-F238E27FC236}">
                <a16:creationId xmlns:a16="http://schemas.microsoft.com/office/drawing/2014/main" id="{BCE50A4C-C8CC-7849-8FC0-D7CFDA6C66F0}"/>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2043978" y="6260792"/>
            <a:ext cx="774756" cy="419469"/>
          </a:xfrm>
          <a:prstGeom prst="rect">
            <a:avLst/>
          </a:prstGeom>
        </p:spPr>
      </p:pic>
    </p:spTree>
    <p:extLst>
      <p:ext uri="{BB962C8B-B14F-4D97-AF65-F5344CB8AC3E}">
        <p14:creationId xmlns:p14="http://schemas.microsoft.com/office/powerpoint/2010/main" val="323977736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8" r:id="rId3"/>
    <p:sldLayoutId id="2147483681" r:id="rId4"/>
    <p:sldLayoutId id="2147483669" r:id="rId5"/>
    <p:sldLayoutId id="2147483670" r:id="rId6"/>
    <p:sldLayoutId id="2147483682" r:id="rId7"/>
    <p:sldLayoutId id="2147483683" r:id="rId8"/>
  </p:sldLayoutIdLst>
  <p:hf hdr="0" dt="0"/>
  <p:txStyles>
    <p:title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marR="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marR="0"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marR="0"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marR="0"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marR="0"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08F2A-AC39-1E46-B530-82FB29EDF562}"/>
              </a:ext>
            </a:extLst>
          </p:cNvPr>
          <p:cNvSpPr>
            <a:spLocks noGrp="1"/>
          </p:cNvSpPr>
          <p:nvPr>
            <p:ph type="title"/>
          </p:nvPr>
        </p:nvSpPr>
        <p:spPr>
          <a:xfrm>
            <a:off x="494852" y="365125"/>
            <a:ext cx="1124559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B17B5F-E380-3449-A111-C98BF65E5CF9}"/>
              </a:ext>
            </a:extLst>
          </p:cNvPr>
          <p:cNvSpPr>
            <a:spLocks noGrp="1"/>
          </p:cNvSpPr>
          <p:nvPr>
            <p:ph type="body" idx="1"/>
          </p:nvPr>
        </p:nvSpPr>
        <p:spPr>
          <a:xfrm>
            <a:off x="494852" y="1825625"/>
            <a:ext cx="5477685" cy="38301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8C2444F2-F6A7-C24C-B3C9-7BAE156A3481}"/>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7BC3999A-E46B-1243-AB60-A87885F15747}" type="slidenum">
              <a:rPr lang="en-US" smtClean="0"/>
              <a:pPr/>
              <a:t>‹#›</a:t>
            </a:fld>
            <a:endParaRPr lang="en-US" dirty="0"/>
          </a:p>
        </p:txBody>
      </p:sp>
      <p:pic>
        <p:nvPicPr>
          <p:cNvPr id="7" name="Picture 6">
            <a:extLst>
              <a:ext uri="{FF2B5EF4-FFF2-40B4-BE49-F238E27FC236}">
                <a16:creationId xmlns:a16="http://schemas.microsoft.com/office/drawing/2014/main" id="{01931DFD-8950-1F46-A970-CC2EDDB3B8DD}"/>
              </a:ext>
            </a:extLst>
          </p:cNvPr>
          <p:cNvPicPr>
            <a:picLocks noChangeAspect="1"/>
          </p:cNvPicPr>
          <p:nvPr userDrawn="1"/>
        </p:nvPicPr>
        <p:blipFill>
          <a:blip r:embed="rId35"/>
          <a:stretch>
            <a:fillRect/>
          </a:stretch>
        </p:blipFill>
        <p:spPr>
          <a:xfrm>
            <a:off x="545521" y="6383535"/>
            <a:ext cx="1275628" cy="218679"/>
          </a:xfrm>
          <a:prstGeom prst="rect">
            <a:avLst/>
          </a:prstGeom>
        </p:spPr>
      </p:pic>
      <p:pic>
        <p:nvPicPr>
          <p:cNvPr id="9" name="Picture 8" descr="Text&#10;&#10;Description automatically generated">
            <a:extLst>
              <a:ext uri="{FF2B5EF4-FFF2-40B4-BE49-F238E27FC236}">
                <a16:creationId xmlns:a16="http://schemas.microsoft.com/office/drawing/2014/main" id="{AAC57F4D-6ED3-C64E-AFCC-BCF7E5AA5387}"/>
              </a:ext>
            </a:extLst>
          </p:cNvPr>
          <p:cNvPicPr>
            <a:picLocks noChangeAspect="1"/>
          </p:cNvPicPr>
          <p:nvPr userDrawn="1"/>
        </p:nvPicPr>
        <p:blipFill>
          <a:blip r:embed="rId36" cstate="hqprint">
            <a:extLst>
              <a:ext uri="{28A0092B-C50C-407E-A947-70E740481C1C}">
                <a14:useLocalDpi xmlns:a14="http://schemas.microsoft.com/office/drawing/2010/main"/>
              </a:ext>
            </a:extLst>
          </a:blip>
          <a:stretch>
            <a:fillRect/>
          </a:stretch>
        </p:blipFill>
        <p:spPr>
          <a:xfrm>
            <a:off x="2043978" y="6260792"/>
            <a:ext cx="774756" cy="419469"/>
          </a:xfrm>
          <a:prstGeom prst="rect">
            <a:avLst/>
          </a:prstGeom>
        </p:spPr>
      </p:pic>
    </p:spTree>
    <p:extLst>
      <p:ext uri="{BB962C8B-B14F-4D97-AF65-F5344CB8AC3E}">
        <p14:creationId xmlns:p14="http://schemas.microsoft.com/office/powerpoint/2010/main" val="927917198"/>
      </p:ext>
    </p:extLst>
  </p:cSld>
  <p:clrMap bg1="lt1" tx1="dk1" bg2="lt2" tx2="dk2" accent1="accent1" accent2="accent2" accent3="accent3" accent4="accent4" accent5="accent5" accent6="accent6" hlink="hlink" folHlink="folHlink"/>
  <p:sldLayoutIdLst>
    <p:sldLayoutId id="2147483686" r:id="rId1"/>
    <p:sldLayoutId id="2147483717" r:id="rId2"/>
    <p:sldLayoutId id="2147483722" r:id="rId3"/>
    <p:sldLayoutId id="2147483719" r:id="rId4"/>
    <p:sldLayoutId id="2147483688" r:id="rId5"/>
    <p:sldLayoutId id="2147483690" r:id="rId6"/>
    <p:sldLayoutId id="2147483701" r:id="rId7"/>
    <p:sldLayoutId id="2147483694" r:id="rId8"/>
    <p:sldLayoutId id="2147483695" r:id="rId9"/>
    <p:sldLayoutId id="2147483698" r:id="rId10"/>
    <p:sldLayoutId id="2147483708" r:id="rId11"/>
    <p:sldLayoutId id="2147483700" r:id="rId12"/>
    <p:sldLayoutId id="2147483703" r:id="rId13"/>
    <p:sldLayoutId id="2147483723" r:id="rId14"/>
    <p:sldLayoutId id="2147483705" r:id="rId15"/>
    <p:sldLayoutId id="2147483726" r:id="rId16"/>
    <p:sldLayoutId id="2147483685" r:id="rId17"/>
    <p:sldLayoutId id="2147483718" r:id="rId18"/>
    <p:sldLayoutId id="2147483721" r:id="rId19"/>
    <p:sldLayoutId id="2147483720" r:id="rId20"/>
    <p:sldLayoutId id="2147483687" r:id="rId21"/>
    <p:sldLayoutId id="2147483689" r:id="rId22"/>
    <p:sldLayoutId id="2147483702" r:id="rId23"/>
    <p:sldLayoutId id="2147483707" r:id="rId24"/>
    <p:sldLayoutId id="2147483693" r:id="rId25"/>
    <p:sldLayoutId id="2147483696" r:id="rId26"/>
    <p:sldLayoutId id="2147483697" r:id="rId27"/>
    <p:sldLayoutId id="2147483699" r:id="rId28"/>
    <p:sldLayoutId id="2147483704" r:id="rId29"/>
    <p:sldLayoutId id="2147483724" r:id="rId30"/>
    <p:sldLayoutId id="2147483706" r:id="rId31"/>
    <p:sldLayoutId id="2147483727" r:id="rId32"/>
    <p:sldLayoutId id="2147483734" r:id="rId33"/>
  </p:sldLayoutIdLst>
  <p:hf hdr="0" dt="0"/>
  <p:txStyles>
    <p:title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rgbClr val="58595B"/>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rgbClr val="58595B"/>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rgbClr val="58595B"/>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58595B"/>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rgbClr val="58595B"/>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F826E4C-7419-3348-BA1F-B7E8502C7490}"/>
              </a:ext>
            </a:extLst>
          </p:cNvPr>
          <p:cNvSpPr>
            <a:spLocks noGrp="1"/>
          </p:cNvSpPr>
          <p:nvPr>
            <p:ph type="title"/>
          </p:nvPr>
        </p:nvSpPr>
        <p:spPr>
          <a:xfrm>
            <a:off x="494852" y="365125"/>
            <a:ext cx="11245592"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5B7ABE15-1789-A145-A1F7-B6193A1F7D35}"/>
              </a:ext>
            </a:extLst>
          </p:cNvPr>
          <p:cNvSpPr>
            <a:spLocks noGrp="1"/>
          </p:cNvSpPr>
          <p:nvPr>
            <p:ph type="body" idx="1"/>
          </p:nvPr>
        </p:nvSpPr>
        <p:spPr>
          <a:xfrm>
            <a:off x="494852" y="1825625"/>
            <a:ext cx="11245592" cy="3830107"/>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Second level</a:t>
            </a:r>
          </a:p>
          <a:p>
            <a:pPr marL="1143000" marR="0" lvl="2"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Third level</a:t>
            </a:r>
          </a:p>
          <a:p>
            <a:pPr marL="1600200" marR="0" lvl="3"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Fourth level</a:t>
            </a:r>
          </a:p>
          <a:p>
            <a:pPr marL="2057400" marR="0" lvl="4"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8595B"/>
                </a:solidFill>
                <a:effectLst/>
                <a:uLnTx/>
                <a:uFillTx/>
                <a:latin typeface="Lato" panose="020F0502020204030203" pitchFamily="34" charset="0"/>
                <a:ea typeface="Lato" panose="020F0502020204030203" pitchFamily="34" charset="0"/>
                <a:cs typeface="Lato" panose="020F0502020204030203" pitchFamily="34" charset="0"/>
              </a:rPr>
              <a:t>Fifth level</a:t>
            </a:r>
          </a:p>
        </p:txBody>
      </p:sp>
    </p:spTree>
    <p:extLst>
      <p:ext uri="{BB962C8B-B14F-4D97-AF65-F5344CB8AC3E}">
        <p14:creationId xmlns:p14="http://schemas.microsoft.com/office/powerpoint/2010/main" val="97659880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33" r:id="rId8"/>
  </p:sldLayoutIdLst>
  <p:txStyles>
    <p:title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marR="0" indent="-22860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Char char="•"/>
        <a:tabLst/>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marR="0" indent="-228600" algn="l" defTabSz="914400" rtl="0" eaLnBrk="1" fontAlgn="auto" latinLnBrk="0" hangingPunct="1">
        <a:lnSpc>
          <a:spcPct val="90000"/>
        </a:lnSpc>
        <a:spcBef>
          <a:spcPts val="500"/>
        </a:spcBef>
        <a:spcAft>
          <a:spcPts val="0"/>
        </a:spcAft>
        <a:buClr>
          <a:srgbClr val="19232C"/>
        </a:buClr>
        <a:buSzTx/>
        <a:buFont typeface="Arial" panose="020B0604020202020204" pitchFamily="34" charset="0"/>
        <a:buChar char="•"/>
        <a:tabLst/>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marR="0" indent="-228600" algn="l" defTabSz="914400" rtl="0" eaLnBrk="1" fontAlgn="auto" latinLnBrk="0" hangingPunct="1">
        <a:lnSpc>
          <a:spcPct val="90000"/>
        </a:lnSpc>
        <a:spcBef>
          <a:spcPts val="500"/>
        </a:spcBef>
        <a:spcAft>
          <a:spcPts val="0"/>
        </a:spcAft>
        <a:buClr>
          <a:srgbClr val="D7E5B7"/>
        </a:buClr>
        <a:buSzTx/>
        <a:buFont typeface="Arial" panose="020B0604020202020204" pitchFamily="34" charset="0"/>
        <a:buChar char="•"/>
        <a:tabLst/>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marR="0" indent="-228600" algn="l" defTabSz="914400" rtl="0" eaLnBrk="1" fontAlgn="auto" latinLnBrk="0" hangingPunct="1">
        <a:lnSpc>
          <a:spcPct val="90000"/>
        </a:lnSpc>
        <a:spcBef>
          <a:spcPts val="500"/>
        </a:spcBef>
        <a:spcAft>
          <a:spcPts val="0"/>
        </a:spcAft>
        <a:buClr>
          <a:srgbClr val="58595B"/>
        </a:buClr>
        <a:buSzTx/>
        <a:buFont typeface="Arial" panose="020B0604020202020204" pitchFamily="34" charset="0"/>
        <a:buChar char="•"/>
        <a:tabLst/>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marR="0" indent="-228600" algn="l" defTabSz="914400" rtl="0" eaLnBrk="1" fontAlgn="auto" latinLnBrk="0" hangingPunct="1">
        <a:lnSpc>
          <a:spcPct val="90000"/>
        </a:lnSpc>
        <a:spcBef>
          <a:spcPts val="500"/>
        </a:spcBef>
        <a:spcAft>
          <a:spcPts val="0"/>
        </a:spcAft>
        <a:buClr>
          <a:srgbClr val="AECB6F"/>
        </a:buClr>
        <a:buSzTx/>
        <a:buFont typeface="Arial" panose="020B0604020202020204" pitchFamily="34" charset="0"/>
        <a:buChar char="•"/>
        <a:tabLst/>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hyperlink" Target="https://ethisphere.com/what-we-do/the-sphere/" TargetMode="Externa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hyperlink" Target="https://magazine.ethisphere.com/?__hstc=259324510.c52c136aa5035f0666a0188c3fca657f.1627599345475.1628516524373.1628519612410.18&amp;__hssc=259324510.6.1628519612410&amp;__hsfp=2285334546" TargetMode="External"/><Relationship Id="rId2" Type="http://schemas.openxmlformats.org/officeDocument/2006/relationships/hyperlink" Target="https://www.worldsmostethicalcompanies.com/" TargetMode="External"/><Relationship Id="rId1" Type="http://schemas.openxmlformats.org/officeDocument/2006/relationships/slideLayout" Target="../slideLayouts/slideLayout50.xml"/><Relationship Id="rId5" Type="http://schemas.openxmlformats.org/officeDocument/2006/relationships/image" Target="../media/image25.png"/><Relationship Id="rId4" Type="http://schemas.openxmlformats.org/officeDocument/2006/relationships/hyperlink" Target="https://ethisphere.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hyperlink" Target="Business%20Case%20for%20Benchmarking%20%20v3%2021July22_ph.pptx" TargetMode="Externa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3348-70E9-4656-B857-7A98A1380D5B}"/>
              </a:ext>
            </a:extLst>
          </p:cNvPr>
          <p:cNvSpPr>
            <a:spLocks noGrp="1"/>
          </p:cNvSpPr>
          <p:nvPr>
            <p:ph type="ctrTitle"/>
          </p:nvPr>
        </p:nvSpPr>
        <p:spPr>
          <a:xfrm>
            <a:off x="494852" y="2230555"/>
            <a:ext cx="8240357" cy="1511984"/>
          </a:xfrm>
        </p:spPr>
        <p:txBody>
          <a:bodyPr>
            <a:noAutofit/>
          </a:bodyPr>
          <a:lstStyle/>
          <a:p>
            <a:r>
              <a:rPr lang="en-US" sz="2400" dirty="0"/>
              <a:t>Giving Your Ethics &amp; Compliance Program Lift</a:t>
            </a:r>
            <a:br>
              <a:rPr lang="en-US" sz="2400" dirty="0"/>
            </a:br>
            <a:r>
              <a:rPr lang="en-US" sz="3600" dirty="0"/>
              <a:t>How to Shop &amp; Compare the Right Benchmarking Solution</a:t>
            </a:r>
          </a:p>
        </p:txBody>
      </p:sp>
      <p:sp>
        <p:nvSpPr>
          <p:cNvPr id="4" name="Text Placeholder 3">
            <a:extLst>
              <a:ext uri="{FF2B5EF4-FFF2-40B4-BE49-F238E27FC236}">
                <a16:creationId xmlns:a16="http://schemas.microsoft.com/office/drawing/2014/main" id="{7FB60219-3EC7-46D2-A2AF-E4A44CC3FE94}"/>
              </a:ext>
            </a:extLst>
          </p:cNvPr>
          <p:cNvSpPr>
            <a:spLocks noGrp="1"/>
          </p:cNvSpPr>
          <p:nvPr>
            <p:ph type="body" sz="quarter" idx="13"/>
          </p:nvPr>
        </p:nvSpPr>
        <p:spPr>
          <a:xfrm>
            <a:off x="494852" y="5178638"/>
            <a:ext cx="3430657" cy="392191"/>
          </a:xfrm>
        </p:spPr>
        <p:txBody>
          <a:bodyPr/>
          <a:lstStyle/>
          <a:p>
            <a:r>
              <a:rPr lang="en-US" dirty="0"/>
              <a:t>Ethisphere</a:t>
            </a:r>
            <a:br>
              <a:rPr lang="en-US" dirty="0"/>
            </a:br>
            <a:r>
              <a:rPr lang="en-US" dirty="0"/>
              <a:t>info@Ethisphere.com</a:t>
            </a:r>
          </a:p>
        </p:txBody>
      </p:sp>
      <p:sp>
        <p:nvSpPr>
          <p:cNvPr id="5" name="Text Placeholder 4">
            <a:extLst>
              <a:ext uri="{FF2B5EF4-FFF2-40B4-BE49-F238E27FC236}">
                <a16:creationId xmlns:a16="http://schemas.microsoft.com/office/drawing/2014/main" id="{4F0B7A67-FE1D-4A6D-934B-B516B068C2E1}"/>
              </a:ext>
            </a:extLst>
          </p:cNvPr>
          <p:cNvSpPr>
            <a:spLocks noGrp="1"/>
          </p:cNvSpPr>
          <p:nvPr>
            <p:ph type="body" sz="quarter" idx="15"/>
          </p:nvPr>
        </p:nvSpPr>
        <p:spPr/>
        <p:txBody>
          <a:bodyPr/>
          <a:lstStyle/>
          <a:p>
            <a:r>
              <a:rPr lang="en-US" dirty="0"/>
              <a:t>2022</a:t>
            </a:r>
          </a:p>
        </p:txBody>
      </p:sp>
    </p:spTree>
    <p:extLst>
      <p:ext uri="{BB962C8B-B14F-4D97-AF65-F5344CB8AC3E}">
        <p14:creationId xmlns:p14="http://schemas.microsoft.com/office/powerpoint/2010/main" val="209705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E36F-4F89-8DCF-2922-FB1D41DCC0C9}"/>
              </a:ext>
            </a:extLst>
          </p:cNvPr>
          <p:cNvSpPr>
            <a:spLocks noGrp="1"/>
          </p:cNvSpPr>
          <p:nvPr>
            <p:ph type="ctrTitle"/>
          </p:nvPr>
        </p:nvSpPr>
        <p:spPr/>
        <p:txBody>
          <a:bodyPr/>
          <a:lstStyle/>
          <a:p>
            <a:r>
              <a:rPr lang="en-US" dirty="0"/>
              <a:t>ASSESS YOUR BUSINESS</a:t>
            </a:r>
          </a:p>
        </p:txBody>
      </p:sp>
      <p:sp>
        <p:nvSpPr>
          <p:cNvPr id="3" name="Slide Number Placeholder 2">
            <a:extLst>
              <a:ext uri="{FF2B5EF4-FFF2-40B4-BE49-F238E27FC236}">
                <a16:creationId xmlns:a16="http://schemas.microsoft.com/office/drawing/2014/main" id="{A803E4D0-E761-F3A9-0E28-D3EDB5F3E527}"/>
              </a:ext>
            </a:extLst>
          </p:cNvPr>
          <p:cNvSpPr>
            <a:spLocks noGrp="1"/>
          </p:cNvSpPr>
          <p:nvPr>
            <p:ph type="sldNum" sz="quarter" idx="12"/>
          </p:nvPr>
        </p:nvSpPr>
        <p:spPr/>
        <p:txBody>
          <a:bodyPr/>
          <a:lstStyle/>
          <a:p>
            <a:fld id="{12A35F6C-CD98-8E44-BD00-5445A61AAA9F}" type="slidenum">
              <a:rPr lang="en-US" smtClean="0"/>
              <a:pPr/>
              <a:t>9</a:t>
            </a:fld>
            <a:endParaRPr lang="en-US" dirty="0"/>
          </a:p>
        </p:txBody>
      </p:sp>
      <p:sp>
        <p:nvSpPr>
          <p:cNvPr id="4" name="Content Placeholder 3">
            <a:extLst>
              <a:ext uri="{FF2B5EF4-FFF2-40B4-BE49-F238E27FC236}">
                <a16:creationId xmlns:a16="http://schemas.microsoft.com/office/drawing/2014/main" id="{CB86E693-7111-33B8-72CA-CCF0BFEE9D22}"/>
              </a:ext>
            </a:extLst>
          </p:cNvPr>
          <p:cNvSpPr>
            <a:spLocks noGrp="1"/>
          </p:cNvSpPr>
          <p:nvPr>
            <p:ph sz="quarter" idx="13"/>
          </p:nvPr>
        </p:nvSpPr>
        <p:spPr/>
        <p:txBody>
          <a:bodyPr>
            <a:normAutofit fontScale="92500" lnSpcReduction="20000"/>
          </a:bodyPr>
          <a:lstStyle/>
          <a:p>
            <a:pPr marL="0" indent="0">
              <a:lnSpc>
                <a:spcPct val="120000"/>
              </a:lnSpc>
              <a:spcBef>
                <a:spcPts val="600"/>
              </a:spcBef>
              <a:buNone/>
            </a:pPr>
            <a:r>
              <a:rPr lang="en-US" sz="1900" dirty="0"/>
              <a:t>Ethisphere’s proprietary assessment, the </a:t>
            </a:r>
            <a:r>
              <a:rPr lang="en-US" sz="1900" b="1" dirty="0"/>
              <a:t>Ethics Quotient (EQ) </a:t>
            </a:r>
            <a:r>
              <a:rPr lang="en-US" sz="1900" dirty="0"/>
              <a:t>framework, features more than 200 multiple-choice questions that reflect how you are performing in key business areas, including</a:t>
            </a:r>
            <a:r>
              <a:rPr lang="en-US" sz="1900" b="0" i="0" dirty="0">
                <a:effectLst/>
              </a:rPr>
              <a:t>:</a:t>
            </a:r>
            <a:endParaRPr lang="en-US" sz="1900" dirty="0"/>
          </a:p>
          <a:p>
            <a:pPr>
              <a:lnSpc>
                <a:spcPct val="120000"/>
              </a:lnSpc>
              <a:spcBef>
                <a:spcPts val="600"/>
              </a:spcBef>
            </a:pPr>
            <a:r>
              <a:rPr lang="en-US" sz="1900" dirty="0">
                <a:solidFill>
                  <a:srgbClr val="58595B"/>
                </a:solidFill>
              </a:rPr>
              <a:t>E</a:t>
            </a:r>
            <a:r>
              <a:rPr lang="en-US" sz="1900" b="0" i="0" dirty="0">
                <a:effectLst/>
              </a:rPr>
              <a:t>nvironmental and social impact reporting and transparency</a:t>
            </a:r>
          </a:p>
          <a:p>
            <a:pPr>
              <a:lnSpc>
                <a:spcPct val="120000"/>
              </a:lnSpc>
              <a:spcBef>
                <a:spcPts val="600"/>
              </a:spcBef>
            </a:pPr>
            <a:r>
              <a:rPr lang="en-US" sz="1900" dirty="0"/>
              <a:t>E</a:t>
            </a:r>
            <a:r>
              <a:rPr lang="en-US" sz="1900" b="0" i="0" dirty="0">
                <a:effectLst/>
              </a:rPr>
              <a:t>thics and compliance program elements and activities:</a:t>
            </a:r>
          </a:p>
          <a:p>
            <a:pPr lvl="1">
              <a:lnSpc>
                <a:spcPct val="120000"/>
              </a:lnSpc>
              <a:spcBef>
                <a:spcPts val="600"/>
              </a:spcBef>
            </a:pPr>
            <a:r>
              <a:rPr lang="en-US" sz="1700" b="0" i="0" dirty="0">
                <a:effectLst/>
              </a:rPr>
              <a:t>Structure, staffing and organization</a:t>
            </a:r>
          </a:p>
          <a:p>
            <a:pPr lvl="1">
              <a:lnSpc>
                <a:spcPct val="120000"/>
              </a:lnSpc>
              <a:spcBef>
                <a:spcPts val="600"/>
              </a:spcBef>
            </a:pPr>
            <a:r>
              <a:rPr lang="en-US" sz="1700" dirty="0"/>
              <a:t>Ethical culture measurement</a:t>
            </a:r>
          </a:p>
          <a:p>
            <a:pPr lvl="1">
              <a:lnSpc>
                <a:spcPct val="120000"/>
              </a:lnSpc>
              <a:spcBef>
                <a:spcPts val="600"/>
              </a:spcBef>
            </a:pPr>
            <a:r>
              <a:rPr lang="en-US" sz="1700" b="0" i="0" dirty="0">
                <a:effectLst/>
              </a:rPr>
              <a:t>Training and communications </a:t>
            </a:r>
            <a:r>
              <a:rPr lang="en-US" sz="1700" dirty="0"/>
              <a:t>p</a:t>
            </a:r>
            <a:r>
              <a:rPr lang="en-US" sz="1700" b="0" i="0" dirty="0">
                <a:effectLst/>
              </a:rPr>
              <a:t>ractices</a:t>
            </a:r>
          </a:p>
          <a:p>
            <a:pPr lvl="1">
              <a:lnSpc>
                <a:spcPct val="120000"/>
              </a:lnSpc>
              <a:spcBef>
                <a:spcPts val="600"/>
              </a:spcBef>
            </a:pPr>
            <a:r>
              <a:rPr lang="en-US" sz="1700" b="0" i="0" dirty="0">
                <a:effectLst/>
              </a:rPr>
              <a:t>Audit and risk </a:t>
            </a:r>
            <a:r>
              <a:rPr lang="en-US" sz="1700" dirty="0"/>
              <a:t>a</a:t>
            </a:r>
            <a:r>
              <a:rPr lang="en-US" sz="1700" b="0" i="0" dirty="0">
                <a:effectLst/>
              </a:rPr>
              <a:t>ssessment</a:t>
            </a:r>
          </a:p>
          <a:p>
            <a:pPr lvl="1">
              <a:lnSpc>
                <a:spcPct val="120000"/>
              </a:lnSpc>
              <a:spcBef>
                <a:spcPts val="600"/>
              </a:spcBef>
            </a:pPr>
            <a:r>
              <a:rPr lang="en-US" sz="1700" b="0" i="0" dirty="0">
                <a:effectLst/>
              </a:rPr>
              <a:t>Investigations and incentives</a:t>
            </a:r>
          </a:p>
          <a:p>
            <a:pPr lvl="1">
              <a:lnSpc>
                <a:spcPct val="120000"/>
              </a:lnSpc>
              <a:spcBef>
                <a:spcPts val="600"/>
              </a:spcBef>
            </a:pPr>
            <a:r>
              <a:rPr lang="en-US" sz="1700" b="0" i="0" dirty="0">
                <a:effectLst/>
              </a:rPr>
              <a:t>Third party </a:t>
            </a:r>
            <a:r>
              <a:rPr lang="en-US" sz="1700" dirty="0"/>
              <a:t>b</a:t>
            </a:r>
            <a:r>
              <a:rPr lang="en-US" sz="1700" b="0" i="0" dirty="0">
                <a:effectLst/>
              </a:rPr>
              <a:t>usines</a:t>
            </a:r>
            <a:r>
              <a:rPr lang="en-US" sz="1700" dirty="0"/>
              <a:t>s partner interactions</a:t>
            </a:r>
            <a:endParaRPr lang="en-US" sz="1700" b="0" i="0" dirty="0">
              <a:effectLst/>
            </a:endParaRPr>
          </a:p>
          <a:p>
            <a:pPr>
              <a:lnSpc>
                <a:spcPct val="120000"/>
              </a:lnSpc>
              <a:spcBef>
                <a:spcPts val="600"/>
              </a:spcBef>
            </a:pPr>
            <a:r>
              <a:rPr lang="en-US" sz="1900" dirty="0"/>
              <a:t>G</a:t>
            </a:r>
            <a:r>
              <a:rPr lang="en-US" sz="1900" b="0" i="0" dirty="0">
                <a:effectLst/>
              </a:rPr>
              <a:t>overnance</a:t>
            </a:r>
          </a:p>
          <a:p>
            <a:pPr>
              <a:lnSpc>
                <a:spcPct val="120000"/>
              </a:lnSpc>
              <a:spcBef>
                <a:spcPts val="600"/>
              </a:spcBef>
            </a:pPr>
            <a:r>
              <a:rPr lang="en-US" sz="1900" dirty="0"/>
              <a:t>I</a:t>
            </a:r>
            <a:r>
              <a:rPr lang="en-US" sz="1900" b="0" i="0" dirty="0">
                <a:effectLst/>
              </a:rPr>
              <a:t>nitiatives to support a strong value chain</a:t>
            </a:r>
          </a:p>
        </p:txBody>
      </p:sp>
      <p:sp>
        <p:nvSpPr>
          <p:cNvPr id="5" name="Text Placeholder 4">
            <a:extLst>
              <a:ext uri="{FF2B5EF4-FFF2-40B4-BE49-F238E27FC236}">
                <a16:creationId xmlns:a16="http://schemas.microsoft.com/office/drawing/2014/main" id="{34919987-9B02-E309-0858-F1F569962C56}"/>
              </a:ext>
            </a:extLst>
          </p:cNvPr>
          <p:cNvSpPr>
            <a:spLocks noGrp="1"/>
          </p:cNvSpPr>
          <p:nvPr>
            <p:ph type="body" sz="quarter" idx="14"/>
          </p:nvPr>
        </p:nvSpPr>
        <p:spPr/>
        <p:txBody>
          <a:bodyPr/>
          <a:lstStyle/>
          <a:p>
            <a:r>
              <a:rPr lang="en-US" dirty="0"/>
              <a:t>STEP 1 IN THE SPHERE</a:t>
            </a:r>
          </a:p>
        </p:txBody>
      </p:sp>
    </p:spTree>
    <p:extLst>
      <p:ext uri="{BB962C8B-B14F-4D97-AF65-F5344CB8AC3E}">
        <p14:creationId xmlns:p14="http://schemas.microsoft.com/office/powerpoint/2010/main" val="2613918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E36F-4F89-8DCF-2922-FB1D41DCC0C9}"/>
              </a:ext>
            </a:extLst>
          </p:cNvPr>
          <p:cNvSpPr>
            <a:spLocks noGrp="1"/>
          </p:cNvSpPr>
          <p:nvPr>
            <p:ph type="ctrTitle"/>
          </p:nvPr>
        </p:nvSpPr>
        <p:spPr/>
        <p:txBody>
          <a:bodyPr/>
          <a:lstStyle/>
          <a:p>
            <a:r>
              <a:rPr lang="en-US" dirty="0"/>
              <a:t>BENCHMARK YOUR RESULTS</a:t>
            </a:r>
          </a:p>
        </p:txBody>
      </p:sp>
      <p:sp>
        <p:nvSpPr>
          <p:cNvPr id="3" name="Slide Number Placeholder 2">
            <a:extLst>
              <a:ext uri="{FF2B5EF4-FFF2-40B4-BE49-F238E27FC236}">
                <a16:creationId xmlns:a16="http://schemas.microsoft.com/office/drawing/2014/main" id="{A803E4D0-E761-F3A9-0E28-D3EDB5F3E527}"/>
              </a:ext>
            </a:extLst>
          </p:cNvPr>
          <p:cNvSpPr>
            <a:spLocks noGrp="1"/>
          </p:cNvSpPr>
          <p:nvPr>
            <p:ph type="sldNum" sz="quarter" idx="12"/>
          </p:nvPr>
        </p:nvSpPr>
        <p:spPr/>
        <p:txBody>
          <a:bodyPr/>
          <a:lstStyle/>
          <a:p>
            <a:fld id="{12A35F6C-CD98-8E44-BD00-5445A61AAA9F}" type="slidenum">
              <a:rPr lang="en-US" smtClean="0"/>
              <a:pPr/>
              <a:t>10</a:t>
            </a:fld>
            <a:endParaRPr lang="en-US" dirty="0"/>
          </a:p>
        </p:txBody>
      </p:sp>
      <p:sp>
        <p:nvSpPr>
          <p:cNvPr id="4" name="Content Placeholder 3">
            <a:extLst>
              <a:ext uri="{FF2B5EF4-FFF2-40B4-BE49-F238E27FC236}">
                <a16:creationId xmlns:a16="http://schemas.microsoft.com/office/drawing/2014/main" id="{CB86E693-7111-33B8-72CA-CCF0BFEE9D22}"/>
              </a:ext>
            </a:extLst>
          </p:cNvPr>
          <p:cNvSpPr>
            <a:spLocks noGrp="1"/>
          </p:cNvSpPr>
          <p:nvPr>
            <p:ph sz="quarter" idx="13"/>
          </p:nvPr>
        </p:nvSpPr>
        <p:spPr>
          <a:xfrm>
            <a:off x="546100" y="1713058"/>
            <a:ext cx="5548312" cy="4133705"/>
          </a:xfrm>
        </p:spPr>
        <p:txBody>
          <a:bodyPr>
            <a:normAutofit/>
          </a:bodyPr>
          <a:lstStyle/>
          <a:p>
            <a:pPr marL="0" indent="0">
              <a:lnSpc>
                <a:spcPct val="125000"/>
              </a:lnSpc>
              <a:spcBef>
                <a:spcPts val="600"/>
              </a:spcBef>
              <a:buNone/>
            </a:pPr>
            <a:r>
              <a:rPr lang="en-US" sz="1900" b="0" i="0" dirty="0">
                <a:effectLst/>
              </a:rPr>
              <a:t>In </a:t>
            </a:r>
            <a:r>
              <a:rPr lang="en-US" sz="1900" b="0" i="0" dirty="0">
                <a:solidFill>
                  <a:schemeClr val="accent1"/>
                </a:solidFill>
                <a:effectLst/>
              </a:rPr>
              <a:t>The </a:t>
            </a:r>
            <a:r>
              <a:rPr lang="en-US" sz="1900" dirty="0">
                <a:solidFill>
                  <a:schemeClr val="accent1"/>
                </a:solidFill>
              </a:rPr>
              <a:t>Sphere</a:t>
            </a:r>
            <a:r>
              <a:rPr lang="en-US" sz="1900" dirty="0"/>
              <a:t>, you’re able to analyze the results from your assessment with specific data cuts across industry, headcount or </a:t>
            </a:r>
            <a:r>
              <a:rPr lang="en-US" sz="1900" dirty="0">
                <a:solidFill>
                  <a:schemeClr val="tx2"/>
                </a:solidFill>
              </a:rPr>
              <a:t>annual revenue </a:t>
            </a:r>
            <a:r>
              <a:rPr lang="en-US" sz="1900" dirty="0"/>
              <a:t>with the simple click of a button.</a:t>
            </a:r>
          </a:p>
          <a:p>
            <a:pPr marL="0" indent="0">
              <a:lnSpc>
                <a:spcPct val="100000"/>
              </a:lnSpc>
              <a:spcBef>
                <a:spcPts val="600"/>
              </a:spcBef>
              <a:buNone/>
            </a:pPr>
            <a:endParaRPr lang="en-US" sz="1900" dirty="0"/>
          </a:p>
          <a:p>
            <a:pPr marL="0" indent="0">
              <a:lnSpc>
                <a:spcPct val="125000"/>
              </a:lnSpc>
              <a:spcBef>
                <a:spcPts val="600"/>
              </a:spcBef>
              <a:buNone/>
            </a:pPr>
            <a:r>
              <a:rPr lang="en-US" sz="1900" b="0" i="0" dirty="0">
                <a:effectLst/>
              </a:rPr>
              <a:t>In addition, you can also compare your results to those of the World’s Most Ethical Companies to see how you stack up agains</a:t>
            </a:r>
            <a:r>
              <a:rPr lang="en-US" sz="1900" dirty="0"/>
              <a:t>t those with mature programs.</a:t>
            </a:r>
            <a:endParaRPr lang="en-US" sz="1900" b="0" i="0" dirty="0">
              <a:effectLst/>
            </a:endParaRPr>
          </a:p>
          <a:p>
            <a:endParaRPr lang="en-US" dirty="0"/>
          </a:p>
        </p:txBody>
      </p:sp>
      <p:sp>
        <p:nvSpPr>
          <p:cNvPr id="5" name="Text Placeholder 4">
            <a:extLst>
              <a:ext uri="{FF2B5EF4-FFF2-40B4-BE49-F238E27FC236}">
                <a16:creationId xmlns:a16="http://schemas.microsoft.com/office/drawing/2014/main" id="{34919987-9B02-E309-0858-F1F569962C56}"/>
              </a:ext>
            </a:extLst>
          </p:cNvPr>
          <p:cNvSpPr>
            <a:spLocks noGrp="1"/>
          </p:cNvSpPr>
          <p:nvPr>
            <p:ph type="body" sz="quarter" idx="14"/>
          </p:nvPr>
        </p:nvSpPr>
        <p:spPr/>
        <p:txBody>
          <a:bodyPr/>
          <a:lstStyle/>
          <a:p>
            <a:r>
              <a:rPr lang="en-US" dirty="0"/>
              <a:t>STEP 2 IN THE SPHERE</a:t>
            </a:r>
          </a:p>
        </p:txBody>
      </p:sp>
      <p:pic>
        <p:nvPicPr>
          <p:cNvPr id="6" name="Picture 5">
            <a:extLst>
              <a:ext uri="{FF2B5EF4-FFF2-40B4-BE49-F238E27FC236}">
                <a16:creationId xmlns:a16="http://schemas.microsoft.com/office/drawing/2014/main" id="{DCFA8C24-800D-5450-17A1-C8CF19E7163E}"/>
              </a:ext>
            </a:extLst>
          </p:cNvPr>
          <p:cNvPicPr>
            <a:picLocks noChangeAspect="1"/>
          </p:cNvPicPr>
          <p:nvPr/>
        </p:nvPicPr>
        <p:blipFill>
          <a:blip r:embed="rId2"/>
          <a:srcRect/>
          <a:stretch/>
        </p:blipFill>
        <p:spPr>
          <a:xfrm>
            <a:off x="7423449" y="1556305"/>
            <a:ext cx="4601855" cy="2035899"/>
          </a:xfrm>
          <a:prstGeom prst="rect">
            <a:avLst/>
          </a:prstGeom>
          <a:ln>
            <a:solidFill>
              <a:schemeClr val="tx2">
                <a:lumMod val="20000"/>
                <a:lumOff val="80000"/>
              </a:schemeClr>
            </a:solidFill>
          </a:ln>
          <a:effectLst>
            <a:outerShdw blurRad="63500" sx="102000" sy="102000" algn="ctr" rotWithShape="0">
              <a:prstClr val="black">
                <a:alpha val="40000"/>
              </a:prstClr>
            </a:outerShdw>
          </a:effectLst>
        </p:spPr>
      </p:pic>
      <p:pic>
        <p:nvPicPr>
          <p:cNvPr id="7" name="Picture 2">
            <a:extLst>
              <a:ext uri="{FF2B5EF4-FFF2-40B4-BE49-F238E27FC236}">
                <a16:creationId xmlns:a16="http://schemas.microsoft.com/office/drawing/2014/main" id="{B4EA1394-DC20-625D-EA09-2CBFB2D10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621" y="3671196"/>
            <a:ext cx="4780613" cy="2465004"/>
          </a:xfrm>
          <a:prstGeom prst="rect">
            <a:avLst/>
          </a:prstGeom>
          <a:noFill/>
          <a:ln>
            <a:solidFill>
              <a:schemeClr val="tx2">
                <a:lumMod val="20000"/>
                <a:lumOff val="80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243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D08F47-F207-45F5-A20D-98C19B0BA5E3}"/>
              </a:ext>
            </a:extLst>
          </p:cNvPr>
          <p:cNvSpPr>
            <a:spLocks noGrp="1"/>
          </p:cNvSpPr>
          <p:nvPr>
            <p:ph type="sldNum" sz="quarter" idx="12"/>
          </p:nvPr>
        </p:nvSpPr>
        <p:spPr>
          <a:prstGeom prst="rect">
            <a:avLst/>
          </a:prstGeom>
        </p:spPr>
        <p:txBody>
          <a:bodyPr/>
          <a:lstStyle/>
          <a:p>
            <a:fld id="{12A35F6C-CD98-8E44-BD00-5445A61AAA9F}" type="slidenum">
              <a:rPr lang="en-US" smtClean="0"/>
              <a:t>11</a:t>
            </a:fld>
            <a:endParaRPr lang="en-US" dirty="0"/>
          </a:p>
        </p:txBody>
      </p:sp>
      <p:sp>
        <p:nvSpPr>
          <p:cNvPr id="8" name="Text Placeholder 7">
            <a:extLst>
              <a:ext uri="{FF2B5EF4-FFF2-40B4-BE49-F238E27FC236}">
                <a16:creationId xmlns:a16="http://schemas.microsoft.com/office/drawing/2014/main" id="{B3D9B307-2AC3-C86E-45BA-25CCDC023653}"/>
              </a:ext>
            </a:extLst>
          </p:cNvPr>
          <p:cNvSpPr>
            <a:spLocks noGrp="1"/>
          </p:cNvSpPr>
          <p:nvPr>
            <p:ph type="body" sz="quarter" idx="14"/>
          </p:nvPr>
        </p:nvSpPr>
        <p:spPr/>
        <p:txBody>
          <a:bodyPr/>
          <a:lstStyle/>
          <a:p>
            <a:r>
              <a:rPr lang="en-US" dirty="0"/>
              <a:t>WORLD’S MOST ETHICAL COMPANIES</a:t>
            </a:r>
          </a:p>
        </p:txBody>
      </p:sp>
      <p:pic>
        <p:nvPicPr>
          <p:cNvPr id="4" name="Picture 3" descr="Chart&#10;&#10;Description automatically generated with low confidence">
            <a:extLst>
              <a:ext uri="{FF2B5EF4-FFF2-40B4-BE49-F238E27FC236}">
                <a16:creationId xmlns:a16="http://schemas.microsoft.com/office/drawing/2014/main" id="{04700707-348E-4FFB-8A1D-593EC846A8A6}"/>
              </a:ext>
            </a:extLst>
          </p:cNvPr>
          <p:cNvPicPr>
            <a:picLocks noChangeAspect="1"/>
          </p:cNvPicPr>
          <p:nvPr/>
        </p:nvPicPr>
        <p:blipFill>
          <a:blip r:embed="rId2"/>
          <a:stretch>
            <a:fillRect/>
          </a:stretch>
        </p:blipFill>
        <p:spPr>
          <a:xfrm>
            <a:off x="697103" y="1661734"/>
            <a:ext cx="5397310" cy="3228372"/>
          </a:xfrm>
          <a:prstGeom prst="rect">
            <a:avLst/>
          </a:prstGeom>
          <a:ln>
            <a:solidFill>
              <a:schemeClr val="tx2"/>
            </a:solidFill>
          </a:ln>
        </p:spPr>
      </p:pic>
      <p:sp>
        <p:nvSpPr>
          <p:cNvPr id="6" name="TextBox 5">
            <a:extLst>
              <a:ext uri="{FF2B5EF4-FFF2-40B4-BE49-F238E27FC236}">
                <a16:creationId xmlns:a16="http://schemas.microsoft.com/office/drawing/2014/main" id="{9E290805-E210-84B2-8B85-C989B1F006E6}"/>
              </a:ext>
            </a:extLst>
          </p:cNvPr>
          <p:cNvSpPr txBox="1"/>
          <p:nvPr/>
        </p:nvSpPr>
        <p:spPr>
          <a:xfrm>
            <a:off x="6638609" y="1600807"/>
            <a:ext cx="4720446" cy="3656386"/>
          </a:xfrm>
          <a:prstGeom prst="rect">
            <a:avLst/>
          </a:prstGeom>
          <a:noFill/>
        </p:spPr>
        <p:txBody>
          <a:bodyPr wrap="square">
            <a:spAutoFit/>
          </a:bodyPr>
          <a:lstStyle/>
          <a:p>
            <a:pPr marL="0" marR="0">
              <a:lnSpc>
                <a:spcPct val="140000"/>
              </a:lnSpc>
              <a:spcBef>
                <a:spcPts val="0"/>
              </a:spcBef>
              <a:spcAft>
                <a:spcPts val="0"/>
              </a:spcAft>
            </a:pP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The World’s Most Ethical Companies</a:t>
            </a:r>
            <a:r>
              <a:rPr lang="en-US" sz="1400" baseline="30000" dirty="0">
                <a:solidFill>
                  <a:schemeClr val="tx2"/>
                </a:solidFill>
                <a:effectLst/>
                <a:latin typeface="Lato" panose="020F0502020204030203" pitchFamily="34" charset="0"/>
                <a:ea typeface="Lato" panose="020F0502020204030203" pitchFamily="34" charset="0"/>
                <a:cs typeface="Lato" panose="020F0502020204030203" pitchFamily="34" charset="0"/>
              </a:rPr>
              <a:t>®</a:t>
            </a: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 historically outperform peers and competitors financially, demonstrating a tangible ROI for business integrity.  </a:t>
            </a:r>
          </a:p>
          <a:p>
            <a:pPr marL="0" marR="0">
              <a:lnSpc>
                <a:spcPct val="140000"/>
              </a:lnSpc>
              <a:spcBef>
                <a:spcPts val="0"/>
              </a:spcBef>
              <a:spcAft>
                <a:spcPts val="0"/>
              </a:spcAft>
            </a:pP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0" marR="0">
              <a:lnSpc>
                <a:spcPct val="140000"/>
              </a:lnSpc>
              <a:spcBef>
                <a:spcPts val="0"/>
              </a:spcBef>
              <a:spcAft>
                <a:spcPts val="0"/>
              </a:spcAft>
            </a:pP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The connection between </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robust </a:t>
            </a: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ethical practices and financial performance, called the </a:t>
            </a:r>
            <a:r>
              <a:rPr lang="en-US" sz="1400" b="1" dirty="0">
                <a:solidFill>
                  <a:schemeClr val="tx2"/>
                </a:solidFill>
                <a:effectLst/>
                <a:latin typeface="Lato" panose="020F0502020204030203" pitchFamily="34" charset="0"/>
                <a:ea typeface="Lato" panose="020F0502020204030203" pitchFamily="34" charset="0"/>
                <a:cs typeface="Lato" panose="020F0502020204030203" pitchFamily="34" charset="0"/>
              </a:rPr>
              <a:t>Ethics Premium</a:t>
            </a: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 has been tracked for 16 years.</a:t>
            </a:r>
          </a:p>
          <a:p>
            <a:pPr marL="0" marR="0">
              <a:lnSpc>
                <a:spcPct val="140000"/>
              </a:lnSpc>
              <a:spcBef>
                <a:spcPts val="0"/>
              </a:spcBef>
              <a:spcAft>
                <a:spcPts val="0"/>
              </a:spcAft>
            </a:pP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a:lnSpc>
                <a:spcPct val="140000"/>
              </a:lnSpc>
            </a:pP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The 2022 honorees represent </a:t>
            </a:r>
            <a:r>
              <a:rPr lang="en-US" sz="1400" b="1" dirty="0">
                <a:solidFill>
                  <a:schemeClr val="tx2"/>
                </a:solidFill>
                <a:effectLst/>
                <a:latin typeface="Lato" panose="020F0502020204030203" pitchFamily="34" charset="0"/>
                <a:ea typeface="Lato" panose="020F0502020204030203" pitchFamily="34" charset="0"/>
                <a:cs typeface="Lato" panose="020F0502020204030203" pitchFamily="34" charset="0"/>
              </a:rPr>
              <a:t>136 companies</a:t>
            </a: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 from </a:t>
            </a:r>
            <a:r>
              <a:rPr lang="en-US" sz="1400" b="1" dirty="0">
                <a:solidFill>
                  <a:schemeClr val="tx2"/>
                </a:solidFill>
                <a:effectLst/>
                <a:latin typeface="Lato" panose="020F0502020204030203" pitchFamily="34" charset="0"/>
                <a:ea typeface="Lato" panose="020F0502020204030203" pitchFamily="34" charset="0"/>
                <a:cs typeface="Lato" panose="020F0502020204030203" pitchFamily="34" charset="0"/>
              </a:rPr>
              <a:t>22 countries </a:t>
            </a: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and </a:t>
            </a:r>
            <a:r>
              <a:rPr lang="en-US" sz="1400" b="1" dirty="0">
                <a:solidFill>
                  <a:schemeClr val="tx2"/>
                </a:solidFill>
                <a:effectLst/>
                <a:latin typeface="Lato" panose="020F0502020204030203" pitchFamily="34" charset="0"/>
                <a:ea typeface="Lato" panose="020F0502020204030203" pitchFamily="34" charset="0"/>
                <a:cs typeface="Lato" panose="020F0502020204030203" pitchFamily="34" charset="0"/>
              </a:rPr>
              <a:t>45 industries</a:t>
            </a: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  Combined they represent </a:t>
            </a:r>
            <a:r>
              <a:rPr lang="en-US" sz="1400" b="1" dirty="0">
                <a:solidFill>
                  <a:schemeClr val="tx2"/>
                </a:solidFill>
                <a:effectLst/>
                <a:latin typeface="Lato" panose="020F0502020204030203" pitchFamily="34" charset="0"/>
                <a:ea typeface="Lato" panose="020F0502020204030203" pitchFamily="34" charset="0"/>
                <a:cs typeface="Lato" panose="020F0502020204030203" pitchFamily="34" charset="0"/>
              </a:rPr>
              <a:t>$10.5B in Market Cap</a:t>
            </a:r>
            <a:r>
              <a:rPr lang="en-US" sz="1400" dirty="0">
                <a:solidFill>
                  <a:schemeClr val="tx2"/>
                </a:solidFill>
                <a:effectLst/>
                <a:latin typeface="Lato" panose="020F0502020204030203" pitchFamily="34" charset="0"/>
                <a:ea typeface="Lato" panose="020F0502020204030203" pitchFamily="34" charset="0"/>
                <a:cs typeface="Lato" panose="020F0502020204030203" pitchFamily="34" charset="0"/>
              </a:rPr>
              <a:t>.</a:t>
            </a: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endParaRPr lang="en-US" sz="1600" dirty="0">
              <a:effectLst/>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8047D200-DAA7-C80D-35B8-23EDF8125BF7}"/>
              </a:ext>
            </a:extLst>
          </p:cNvPr>
          <p:cNvSpPr txBox="1"/>
          <p:nvPr/>
        </p:nvSpPr>
        <p:spPr>
          <a:xfrm>
            <a:off x="546100" y="814127"/>
            <a:ext cx="8271021" cy="646331"/>
          </a:xfrm>
          <a:prstGeom prst="rect">
            <a:avLst/>
          </a:prstGeom>
          <a:noFill/>
        </p:spPr>
        <p:txBody>
          <a:bodyPr wrap="square">
            <a:spAutoFit/>
          </a:bodyPr>
          <a:lstStyle/>
          <a:p>
            <a:r>
              <a:rPr lang="en-US" sz="3600" dirty="0">
                <a:latin typeface="Lato" panose="020F0502020204030203" pitchFamily="34" charset="0"/>
                <a:ea typeface="Lato" panose="020F0502020204030203" pitchFamily="34" charset="0"/>
                <a:cs typeface="Lato" panose="020F0502020204030203" pitchFamily="34" charset="0"/>
              </a:rPr>
              <a:t>Leading Companies, Leading Practices</a:t>
            </a:r>
          </a:p>
        </p:txBody>
      </p:sp>
      <p:sp>
        <p:nvSpPr>
          <p:cNvPr id="13" name="Rectangle 12">
            <a:extLst>
              <a:ext uri="{FF2B5EF4-FFF2-40B4-BE49-F238E27FC236}">
                <a16:creationId xmlns:a16="http://schemas.microsoft.com/office/drawing/2014/main" id="{388A0F8B-CB8E-B84A-E420-C0F16AF52208}"/>
              </a:ext>
            </a:extLst>
          </p:cNvPr>
          <p:cNvSpPr/>
          <p:nvPr/>
        </p:nvSpPr>
        <p:spPr>
          <a:xfrm>
            <a:off x="697102" y="5091382"/>
            <a:ext cx="10753870" cy="952491"/>
          </a:xfrm>
          <a:prstGeom prst="rect">
            <a:avLst/>
          </a:prstGeom>
          <a:solidFill>
            <a:schemeClr val="tx1">
              <a:lumMod val="90000"/>
              <a:lumOff val="10000"/>
            </a:schemeClr>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CD13487-3E56-9B96-64D3-7290E956AD5B}"/>
              </a:ext>
            </a:extLst>
          </p:cNvPr>
          <p:cNvSpPr txBox="1"/>
          <p:nvPr/>
        </p:nvSpPr>
        <p:spPr>
          <a:xfrm>
            <a:off x="843909" y="5140416"/>
            <a:ext cx="10394784" cy="1131785"/>
          </a:xfrm>
          <a:prstGeom prst="rect">
            <a:avLst/>
          </a:prstGeom>
          <a:noFill/>
        </p:spPr>
        <p:txBody>
          <a:bodyPr wrap="square">
            <a:spAutoFit/>
          </a:bodyPr>
          <a:lstStyle/>
          <a:p>
            <a:pPr algn="ctr">
              <a:lnSpc>
                <a:spcPct val="130000"/>
              </a:lnSpc>
            </a:pPr>
            <a:r>
              <a:rPr lang="en-US" sz="1800" dirty="0">
                <a:solidFill>
                  <a:schemeClr val="bg1"/>
                </a:solidFill>
                <a:latin typeface="Lato" panose="020F0502020204030203" pitchFamily="34" charset="0"/>
                <a:ea typeface="Lato" panose="020F0502020204030203" pitchFamily="34" charset="0"/>
                <a:cs typeface="Lato" panose="020F0502020204030203" pitchFamily="34" charset="0"/>
              </a:rPr>
              <a:t>Organizations</a:t>
            </a:r>
            <a:r>
              <a:rPr lang="en-US" sz="1800" dirty="0">
                <a:solidFill>
                  <a:schemeClr val="bg1"/>
                </a:solidFill>
                <a:effectLst/>
                <a:latin typeface="Lato" panose="020F0502020204030203" pitchFamily="34" charset="0"/>
                <a:ea typeface="Lato" panose="020F0502020204030203" pitchFamily="34" charset="0"/>
                <a:cs typeface="Lato" panose="020F0502020204030203" pitchFamily="34" charset="0"/>
              </a:rPr>
              <a:t> can now benchmark against the practices of the World’s Most Ethical Companies in </a:t>
            </a:r>
            <a:r>
              <a:rPr lang="en-US" sz="1800" b="1" dirty="0">
                <a:solidFill>
                  <a:schemeClr val="accent1"/>
                </a:solidFill>
                <a:effectLst/>
                <a:latin typeface="Lato" panose="020F0502020204030203" pitchFamily="34" charset="0"/>
                <a:ea typeface="Lato" panose="020F0502020204030203" pitchFamily="34" charset="0"/>
                <a:cs typeface="Lato" panose="020F0502020204030203" pitchFamily="34" charset="0"/>
              </a:rPr>
              <a:t>The Sphere</a:t>
            </a:r>
            <a:r>
              <a:rPr lang="en-US" sz="1800"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1800" i="0" dirty="0">
                <a:solidFill>
                  <a:schemeClr val="bg1"/>
                </a:solidFill>
                <a:effectLst/>
                <a:latin typeface="Lato" panose="020F0502020204030203" pitchFamily="34" charset="0"/>
                <a:ea typeface="Lato" panose="020F0502020204030203" pitchFamily="34" charset="0"/>
                <a:cs typeface="Lato" panose="020F0502020204030203" pitchFamily="34" charset="0"/>
              </a:rPr>
              <a:t>a platform </a:t>
            </a:r>
            <a:r>
              <a:rPr lang="en-US" sz="1800" dirty="0">
                <a:solidFill>
                  <a:schemeClr val="bg1"/>
                </a:solidFill>
                <a:latin typeface="Lato" panose="020F0502020204030203" pitchFamily="34" charset="0"/>
                <a:ea typeface="Lato" panose="020F0502020204030203" pitchFamily="34" charset="0"/>
                <a:cs typeface="Lato" panose="020F0502020204030203" pitchFamily="34" charset="0"/>
              </a:rPr>
              <a:t>p</a:t>
            </a:r>
            <a:r>
              <a:rPr lang="en-US" sz="1800" i="0" dirty="0">
                <a:solidFill>
                  <a:schemeClr val="bg1"/>
                </a:solidFill>
                <a:effectLst/>
                <a:latin typeface="Lato" panose="020F0502020204030203" pitchFamily="34" charset="0"/>
                <a:ea typeface="Lato" panose="020F0502020204030203" pitchFamily="34" charset="0"/>
                <a:cs typeface="Lato" panose="020F0502020204030203" pitchFamily="34" charset="0"/>
              </a:rPr>
              <a:t>roviding </a:t>
            </a:r>
            <a:r>
              <a:rPr lang="en-US" sz="1800" dirty="0">
                <a:solidFill>
                  <a:schemeClr val="bg1"/>
                </a:solidFill>
                <a:latin typeface="Lato" panose="020F0502020204030203" pitchFamily="34" charset="0"/>
                <a:ea typeface="Lato" panose="020F0502020204030203" pitchFamily="34" charset="0"/>
                <a:cs typeface="Lato" panose="020F0502020204030203" pitchFamily="34" charset="0"/>
              </a:rPr>
              <a:t>a</a:t>
            </a:r>
            <a:r>
              <a:rPr lang="en-US" sz="1800" i="0" dirty="0">
                <a:solidFill>
                  <a:schemeClr val="bg1"/>
                </a:solidFill>
                <a:effectLst/>
                <a:latin typeface="Lato" panose="020F0502020204030203" pitchFamily="34" charset="0"/>
                <a:ea typeface="Lato" panose="020F0502020204030203" pitchFamily="34" charset="0"/>
                <a:cs typeface="Lato" panose="020F0502020204030203" pitchFamily="34" charset="0"/>
              </a:rPr>
              <a:t>ccess to leading </a:t>
            </a:r>
            <a:r>
              <a:rPr lang="en-US" sz="1800" dirty="0">
                <a:solidFill>
                  <a:schemeClr val="bg1"/>
                </a:solidFill>
                <a:latin typeface="Lato" panose="020F0502020204030203" pitchFamily="34" charset="0"/>
                <a:ea typeface="Lato" panose="020F0502020204030203" pitchFamily="34" charset="0"/>
                <a:cs typeface="Lato" panose="020F0502020204030203" pitchFamily="34" charset="0"/>
              </a:rPr>
              <a:t>e</a:t>
            </a:r>
            <a:r>
              <a:rPr lang="en-US" sz="1800" i="0" dirty="0">
                <a:solidFill>
                  <a:schemeClr val="bg1"/>
                </a:solidFill>
                <a:effectLst/>
                <a:latin typeface="Lato" panose="020F0502020204030203" pitchFamily="34" charset="0"/>
                <a:ea typeface="Lato" panose="020F0502020204030203" pitchFamily="34" charset="0"/>
                <a:cs typeface="Lato" panose="020F0502020204030203" pitchFamily="34" charset="0"/>
              </a:rPr>
              <a:t>thics and compliance </a:t>
            </a:r>
            <a:r>
              <a:rPr lang="en-US" sz="1800" dirty="0">
                <a:solidFill>
                  <a:schemeClr val="bg1"/>
                </a:solidFill>
                <a:latin typeface="Lato" panose="020F0502020204030203" pitchFamily="34" charset="0"/>
                <a:ea typeface="Lato" panose="020F0502020204030203" pitchFamily="34" charset="0"/>
                <a:cs typeface="Lato" panose="020F0502020204030203" pitchFamily="34" charset="0"/>
              </a:rPr>
              <a:t>d</a:t>
            </a:r>
            <a:r>
              <a:rPr lang="en-US" sz="1800" i="0" dirty="0">
                <a:solidFill>
                  <a:schemeClr val="bg1"/>
                </a:solidFill>
                <a:effectLst/>
                <a:latin typeface="Lato" panose="020F0502020204030203" pitchFamily="34" charset="0"/>
                <a:ea typeface="Lato" panose="020F0502020204030203" pitchFamily="34" charset="0"/>
                <a:cs typeface="Lato" panose="020F0502020204030203" pitchFamily="34" charset="0"/>
              </a:rPr>
              <a:t>ata.</a:t>
            </a:r>
          </a:p>
          <a:p>
            <a:pPr algn="ctr">
              <a:lnSpc>
                <a:spcPct val="130000"/>
              </a:lnSpc>
            </a:pPr>
            <a:endParaRPr lang="en-US" sz="18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93886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BA3FF8-D26E-040F-B512-B649E43C288C}"/>
              </a:ext>
            </a:extLst>
          </p:cNvPr>
          <p:cNvSpPr>
            <a:spLocks noGrp="1"/>
          </p:cNvSpPr>
          <p:nvPr>
            <p:ph type="sldNum" sz="quarter" idx="12"/>
          </p:nvPr>
        </p:nvSpPr>
        <p:spPr/>
        <p:txBody>
          <a:bodyPr/>
          <a:lstStyle/>
          <a:p>
            <a:fld id="{12A35F6C-CD98-8E44-BD00-5445A61AAA9F}" type="slidenum">
              <a:rPr lang="en-US" smtClean="0"/>
              <a:pPr/>
              <a:t>12</a:t>
            </a:fld>
            <a:endParaRPr lang="en-US" dirty="0"/>
          </a:p>
        </p:txBody>
      </p:sp>
      <p:sp>
        <p:nvSpPr>
          <p:cNvPr id="5" name="Text Placeholder 4">
            <a:extLst>
              <a:ext uri="{FF2B5EF4-FFF2-40B4-BE49-F238E27FC236}">
                <a16:creationId xmlns:a16="http://schemas.microsoft.com/office/drawing/2014/main" id="{43832F0E-1CE3-8761-89E2-E9908164BA07}"/>
              </a:ext>
            </a:extLst>
          </p:cNvPr>
          <p:cNvSpPr>
            <a:spLocks noGrp="1"/>
          </p:cNvSpPr>
          <p:nvPr>
            <p:ph type="body" sz="quarter" idx="14"/>
          </p:nvPr>
        </p:nvSpPr>
        <p:spPr>
          <a:xfrm>
            <a:off x="546099" y="577713"/>
            <a:ext cx="10594481" cy="327162"/>
          </a:xfrm>
        </p:spPr>
        <p:txBody>
          <a:bodyPr>
            <a:normAutofit/>
          </a:bodyPr>
          <a:lstStyle/>
          <a:p>
            <a:r>
              <a:rPr lang="en-US" dirty="0"/>
              <a:t>STEP 3 IN THE SPHERE</a:t>
            </a:r>
            <a:endParaRPr lang="en-US" b="1" dirty="0"/>
          </a:p>
        </p:txBody>
      </p:sp>
      <p:sp>
        <p:nvSpPr>
          <p:cNvPr id="8" name="TextBox 7">
            <a:extLst>
              <a:ext uri="{FF2B5EF4-FFF2-40B4-BE49-F238E27FC236}">
                <a16:creationId xmlns:a16="http://schemas.microsoft.com/office/drawing/2014/main" id="{B09DA7BC-D0E1-50CD-3DAD-EFCBE60F7AD4}"/>
              </a:ext>
            </a:extLst>
          </p:cNvPr>
          <p:cNvSpPr txBox="1"/>
          <p:nvPr/>
        </p:nvSpPr>
        <p:spPr>
          <a:xfrm>
            <a:off x="486438" y="877148"/>
            <a:ext cx="8512394" cy="1200329"/>
          </a:xfrm>
          <a:prstGeom prst="rect">
            <a:avLst/>
          </a:prstGeom>
          <a:noFill/>
        </p:spPr>
        <p:txBody>
          <a:bodyPr wrap="square">
            <a:spAutoFit/>
          </a:bodyPr>
          <a:lstStyle/>
          <a:p>
            <a:r>
              <a:rPr lang="en-US" sz="3600" dirty="0">
                <a:latin typeface="Lato" panose="020F0502020204030203" pitchFamily="34" charset="0"/>
                <a:ea typeface="Lato" panose="020F0502020204030203" pitchFamily="34" charset="0"/>
                <a:cs typeface="Lato" panose="020F0502020204030203" pitchFamily="34" charset="0"/>
              </a:rPr>
              <a:t>At-a-Glance Results, Expert Analysis, Guidance, &amp; Resources</a:t>
            </a:r>
          </a:p>
        </p:txBody>
      </p:sp>
      <p:pic>
        <p:nvPicPr>
          <p:cNvPr id="11" name="Content Placeholder 10" descr="Graphical user interface, application&#10;&#10;Description automatically generated">
            <a:extLst>
              <a:ext uri="{FF2B5EF4-FFF2-40B4-BE49-F238E27FC236}">
                <a16:creationId xmlns:a16="http://schemas.microsoft.com/office/drawing/2014/main" id="{A0E7B405-3271-CAB8-5DEF-17221575B9DA}"/>
              </a:ext>
            </a:extLst>
          </p:cNvPr>
          <p:cNvPicPr>
            <a:picLocks noGrp="1" noChangeAspect="1"/>
          </p:cNvPicPr>
          <p:nvPr>
            <p:ph sz="quarter" idx="13"/>
          </p:nvPr>
        </p:nvPicPr>
        <p:blipFill>
          <a:blip r:embed="rId2"/>
          <a:stretch>
            <a:fillRect/>
          </a:stretch>
        </p:blipFill>
        <p:spPr bwMode="auto">
          <a:xfrm>
            <a:off x="4612084" y="2353223"/>
            <a:ext cx="6874503" cy="3627629"/>
          </a:xfrm>
          <a:prstGeom prst="rect">
            <a:avLst/>
          </a:prstGeom>
          <a:noFill/>
          <a:effectLst>
            <a:outerShdw blurRad="292100" dist="12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ECEF1B14-6020-FEB5-916B-452A888FD461}"/>
              </a:ext>
            </a:extLst>
          </p:cNvPr>
          <p:cNvSpPr txBox="1">
            <a:spLocks/>
          </p:cNvSpPr>
          <p:nvPr/>
        </p:nvSpPr>
        <p:spPr>
          <a:xfrm>
            <a:off x="486438" y="2353223"/>
            <a:ext cx="3581065" cy="4133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900" dirty="0"/>
              <a:t>In </a:t>
            </a:r>
            <a:r>
              <a:rPr lang="en-US" sz="1900" dirty="0">
                <a:solidFill>
                  <a:schemeClr val="accent1"/>
                </a:solidFill>
              </a:rPr>
              <a:t>The Sphere</a:t>
            </a:r>
            <a:r>
              <a:rPr lang="en-US" sz="1900" dirty="0"/>
              <a:t>, you can drill down at the question level to better understand DOJ and other guidance, our expert analysis with Ethisphere Insights, and the resources and tools you need put these insights into action.</a:t>
            </a:r>
          </a:p>
          <a:p>
            <a:pPr marL="0" indent="0">
              <a:lnSpc>
                <a:spcPct val="100000"/>
              </a:lnSpc>
              <a:spcBef>
                <a:spcPts val="600"/>
              </a:spcBef>
              <a:buFont typeface="Arial" panose="020B0604020202020204" pitchFamily="34" charset="0"/>
              <a:buNone/>
            </a:pPr>
            <a:endParaRPr lang="en-US" sz="1900" dirty="0"/>
          </a:p>
          <a:p>
            <a:endParaRPr lang="en-US" dirty="0"/>
          </a:p>
        </p:txBody>
      </p:sp>
    </p:spTree>
    <p:extLst>
      <p:ext uri="{BB962C8B-B14F-4D97-AF65-F5344CB8AC3E}">
        <p14:creationId xmlns:p14="http://schemas.microsoft.com/office/powerpoint/2010/main" val="3334975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45698A-BAD0-1707-6790-9EA89DF65B96}"/>
              </a:ext>
            </a:extLst>
          </p:cNvPr>
          <p:cNvSpPr>
            <a:spLocks noGrp="1"/>
          </p:cNvSpPr>
          <p:nvPr>
            <p:ph type="sldNum" sz="quarter" idx="12"/>
          </p:nvPr>
        </p:nvSpPr>
        <p:spPr/>
        <p:txBody>
          <a:bodyPr/>
          <a:lstStyle/>
          <a:p>
            <a:fld id="{12A35F6C-CD98-8E44-BD00-5445A61AAA9F}" type="slidenum">
              <a:rPr lang="en-US" smtClean="0"/>
              <a:pPr/>
              <a:t>13</a:t>
            </a:fld>
            <a:endParaRPr lang="en-US" dirty="0"/>
          </a:p>
        </p:txBody>
      </p:sp>
      <p:sp>
        <p:nvSpPr>
          <p:cNvPr id="4" name="Content Placeholder 3">
            <a:extLst>
              <a:ext uri="{FF2B5EF4-FFF2-40B4-BE49-F238E27FC236}">
                <a16:creationId xmlns:a16="http://schemas.microsoft.com/office/drawing/2014/main" id="{5FFC2CAF-B594-915D-48BE-63B0E65A0663}"/>
              </a:ext>
            </a:extLst>
          </p:cNvPr>
          <p:cNvSpPr>
            <a:spLocks noGrp="1"/>
          </p:cNvSpPr>
          <p:nvPr>
            <p:ph sz="quarter" idx="13"/>
          </p:nvPr>
        </p:nvSpPr>
        <p:spPr>
          <a:xfrm>
            <a:off x="546100" y="1616061"/>
            <a:ext cx="11277219" cy="4378571"/>
          </a:xfrm>
        </p:spPr>
        <p:txBody>
          <a:bodyPr>
            <a:normAutofit fontScale="92500" lnSpcReduction="10000"/>
          </a:bodyPr>
          <a:lstStyle/>
          <a:p>
            <a:pPr marL="0" marR="0" indent="0">
              <a:lnSpc>
                <a:spcPct val="110000"/>
              </a:lnSpc>
              <a:spcBef>
                <a:spcPts val="600"/>
              </a:spcBef>
              <a:spcAft>
                <a:spcPts val="0"/>
              </a:spcAft>
              <a:buNone/>
            </a:pPr>
            <a:r>
              <a:rPr lang="en-US" sz="1800" dirty="0">
                <a:solidFill>
                  <a:schemeClr val="accent1"/>
                </a:solidFill>
                <a:effectLst/>
              </a:rPr>
              <a:t> </a:t>
            </a:r>
          </a:p>
          <a:p>
            <a:pPr marL="0" marR="0" indent="0">
              <a:lnSpc>
                <a:spcPct val="110000"/>
              </a:lnSpc>
              <a:spcBef>
                <a:spcPts val="600"/>
              </a:spcBef>
              <a:spcAft>
                <a:spcPts val="0"/>
              </a:spcAft>
              <a:buNone/>
            </a:pPr>
            <a:r>
              <a:rPr lang="en-US" sz="1800" b="1" dirty="0">
                <a:solidFill>
                  <a:schemeClr val="accent1"/>
                </a:solidFill>
                <a:effectLst/>
              </a:rPr>
              <a:t>The Sphere </a:t>
            </a:r>
            <a:r>
              <a:rPr lang="en-US" sz="1800" dirty="0">
                <a:effectLst/>
              </a:rPr>
              <a:t>offers the opportunity to:</a:t>
            </a:r>
          </a:p>
          <a:p>
            <a:pPr marR="0">
              <a:lnSpc>
                <a:spcPct val="110000"/>
              </a:lnSpc>
              <a:spcBef>
                <a:spcPts val="600"/>
              </a:spcBef>
              <a:spcAft>
                <a:spcPts val="0"/>
              </a:spcAft>
            </a:pPr>
            <a:r>
              <a:rPr lang="en-US" sz="1800" dirty="0">
                <a:effectLst/>
              </a:rPr>
              <a:t>Identify  gaps, opportunities, and emerging trends and develop a roadmap based on those insights</a:t>
            </a:r>
          </a:p>
          <a:p>
            <a:pPr marR="0" lvl="0">
              <a:lnSpc>
                <a:spcPct val="110000"/>
              </a:lnSpc>
              <a:spcBef>
                <a:spcPts val="600"/>
              </a:spcBef>
              <a:spcAft>
                <a:spcPts val="0"/>
              </a:spcAft>
            </a:pPr>
            <a:r>
              <a:rPr lang="en-US" sz="1800" dirty="0">
                <a:effectLst/>
              </a:rPr>
              <a:t>Keep executives and board members informed about how your current practices stack up</a:t>
            </a:r>
          </a:p>
          <a:p>
            <a:pPr marR="0" lvl="0">
              <a:lnSpc>
                <a:spcPct val="110000"/>
              </a:lnSpc>
              <a:spcBef>
                <a:spcPts val="600"/>
              </a:spcBef>
              <a:spcAft>
                <a:spcPts val="0"/>
              </a:spcAft>
            </a:pPr>
            <a:r>
              <a:rPr lang="en-US" sz="1800" dirty="0"/>
              <a:t>S</a:t>
            </a:r>
            <a:r>
              <a:rPr lang="en-US" sz="1800" dirty="0">
                <a:effectLst/>
              </a:rPr>
              <a:t>howcase the rationale behind investments necessary to take your program to the next level</a:t>
            </a:r>
          </a:p>
          <a:p>
            <a:pPr marR="0" lvl="0">
              <a:lnSpc>
                <a:spcPct val="110000"/>
              </a:lnSpc>
              <a:spcBef>
                <a:spcPts val="600"/>
              </a:spcBef>
              <a:spcAft>
                <a:spcPts val="0"/>
              </a:spcAft>
            </a:pPr>
            <a:r>
              <a:rPr lang="en-US" sz="1800" dirty="0"/>
              <a:t>Validate current practices and approaches </a:t>
            </a:r>
            <a:r>
              <a:rPr lang="en-US" sz="1800" dirty="0">
                <a:effectLst/>
              </a:rPr>
              <a:t>with up-to-date comparative insights</a:t>
            </a:r>
          </a:p>
          <a:p>
            <a:pPr marL="0" marR="0" indent="0">
              <a:lnSpc>
                <a:spcPct val="110000"/>
              </a:lnSpc>
              <a:spcBef>
                <a:spcPts val="600"/>
              </a:spcBef>
              <a:spcAft>
                <a:spcPts val="0"/>
              </a:spcAft>
              <a:buNone/>
            </a:pPr>
            <a:br>
              <a:rPr lang="en-US" sz="1800" dirty="0"/>
            </a:br>
            <a:r>
              <a:rPr lang="en-US" sz="1800" b="1" dirty="0">
                <a:solidFill>
                  <a:schemeClr val="accent1"/>
                </a:solidFill>
                <a:effectLst/>
              </a:rPr>
              <a:t>The Sphere</a:t>
            </a:r>
            <a:r>
              <a:rPr lang="en-US" sz="1800" b="1" dirty="0">
                <a:effectLst/>
              </a:rPr>
              <a:t> </a:t>
            </a:r>
            <a:r>
              <a:rPr lang="en-US" sz="1800" dirty="0">
                <a:effectLst/>
              </a:rPr>
              <a:t>provides time-saving support tools that drive efficiency:</a:t>
            </a:r>
          </a:p>
          <a:p>
            <a:pPr marR="0" lvl="0">
              <a:lnSpc>
                <a:spcPct val="110000"/>
              </a:lnSpc>
              <a:spcBef>
                <a:spcPts val="600"/>
              </a:spcBef>
              <a:spcAft>
                <a:spcPts val="0"/>
              </a:spcAft>
            </a:pPr>
            <a:r>
              <a:rPr lang="en-US" sz="1800" dirty="0">
                <a:effectLst/>
              </a:rPr>
              <a:t>Download data charts in multiple formats, including exporting raw data so that you can modify presentation to meet your brand guidelines</a:t>
            </a:r>
          </a:p>
          <a:p>
            <a:pPr marR="0" lvl="0">
              <a:lnSpc>
                <a:spcPct val="110000"/>
              </a:lnSpc>
              <a:spcBef>
                <a:spcPts val="600"/>
              </a:spcBef>
              <a:spcAft>
                <a:spcPts val="0"/>
              </a:spcAft>
            </a:pPr>
            <a:r>
              <a:rPr lang="en-US" sz="1800" dirty="0">
                <a:effectLst/>
              </a:rPr>
              <a:t>Generate reports in </a:t>
            </a:r>
            <a:r>
              <a:rPr lang="en-US" sz="1800" b="1" dirty="0">
                <a:effectLst/>
              </a:rPr>
              <a:t>The Sphere </a:t>
            </a:r>
            <a:r>
              <a:rPr lang="en-US" sz="1800" dirty="0">
                <a:effectLst/>
              </a:rPr>
              <a:t>and export them as a sleek, shareable PDF to send to leadership</a:t>
            </a:r>
          </a:p>
          <a:p>
            <a:pPr marR="0" lvl="0">
              <a:lnSpc>
                <a:spcPct val="110000"/>
              </a:lnSpc>
              <a:spcBef>
                <a:spcPts val="600"/>
              </a:spcBef>
              <a:spcAft>
                <a:spcPts val="0"/>
              </a:spcAft>
            </a:pPr>
            <a:r>
              <a:rPr lang="en-US" sz="1800" dirty="0">
                <a:effectLst/>
              </a:rPr>
              <a:t>Consult templates and resources, which are updated continuously, as needs arise to quickly empower your program </a:t>
            </a:r>
          </a:p>
        </p:txBody>
      </p:sp>
      <p:sp>
        <p:nvSpPr>
          <p:cNvPr id="5" name="Text Placeholder 4">
            <a:extLst>
              <a:ext uri="{FF2B5EF4-FFF2-40B4-BE49-F238E27FC236}">
                <a16:creationId xmlns:a16="http://schemas.microsoft.com/office/drawing/2014/main" id="{966EA903-D9DC-4EE8-E4C0-DCA6511FB2CC}"/>
              </a:ext>
            </a:extLst>
          </p:cNvPr>
          <p:cNvSpPr>
            <a:spLocks noGrp="1"/>
          </p:cNvSpPr>
          <p:nvPr>
            <p:ph type="body" sz="quarter" idx="14"/>
          </p:nvPr>
        </p:nvSpPr>
        <p:spPr>
          <a:xfrm>
            <a:off x="546100" y="536206"/>
            <a:ext cx="5111750" cy="327162"/>
          </a:xfrm>
        </p:spPr>
        <p:txBody>
          <a:bodyPr/>
          <a:lstStyle/>
          <a:p>
            <a:r>
              <a:rPr lang="en-US" dirty="0"/>
              <a:t>ACCURATE AND TIMELY</a:t>
            </a:r>
          </a:p>
        </p:txBody>
      </p:sp>
      <p:sp>
        <p:nvSpPr>
          <p:cNvPr id="6" name="TextBox 5">
            <a:extLst>
              <a:ext uri="{FF2B5EF4-FFF2-40B4-BE49-F238E27FC236}">
                <a16:creationId xmlns:a16="http://schemas.microsoft.com/office/drawing/2014/main" id="{32465F7C-2845-37BD-C5B9-7BCF5F81CF8E}"/>
              </a:ext>
            </a:extLst>
          </p:cNvPr>
          <p:cNvSpPr txBox="1"/>
          <p:nvPr/>
        </p:nvSpPr>
        <p:spPr>
          <a:xfrm>
            <a:off x="447675" y="863368"/>
            <a:ext cx="9983944" cy="646331"/>
          </a:xfrm>
          <a:prstGeom prst="rect">
            <a:avLst/>
          </a:prstGeom>
          <a:noFill/>
        </p:spPr>
        <p:txBody>
          <a:bodyPr wrap="square">
            <a:spAutoFit/>
          </a:bodyPr>
          <a:lstStyle/>
          <a:p>
            <a:r>
              <a:rPr lang="en-US" sz="3600" dirty="0">
                <a:latin typeface="Lato" panose="020F0502020204030203" pitchFamily="34" charset="0"/>
                <a:ea typeface="Lato" panose="020F0502020204030203" pitchFamily="34" charset="0"/>
                <a:cs typeface="Lato" panose="020F0502020204030203" pitchFamily="34" charset="0"/>
              </a:rPr>
              <a:t>Targeted, Real-Time, Data On-Demand</a:t>
            </a:r>
          </a:p>
        </p:txBody>
      </p:sp>
    </p:spTree>
    <p:extLst>
      <p:ext uri="{BB962C8B-B14F-4D97-AF65-F5344CB8AC3E}">
        <p14:creationId xmlns:p14="http://schemas.microsoft.com/office/powerpoint/2010/main" val="3943691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4B48-0B81-2CEA-E13C-1231F47A319A}"/>
              </a:ext>
            </a:extLst>
          </p:cNvPr>
          <p:cNvSpPr>
            <a:spLocks noGrp="1"/>
          </p:cNvSpPr>
          <p:nvPr>
            <p:ph type="ctrTitle"/>
          </p:nvPr>
        </p:nvSpPr>
        <p:spPr/>
        <p:txBody>
          <a:bodyPr/>
          <a:lstStyle/>
          <a:p>
            <a:r>
              <a:rPr lang="en-US" dirty="0"/>
              <a:t>GET STARTED TODAY IN</a:t>
            </a:r>
            <a:br>
              <a:rPr lang="en-US" dirty="0"/>
            </a:br>
            <a:r>
              <a:rPr lang="en-US" dirty="0">
                <a:solidFill>
                  <a:schemeClr val="accent1"/>
                </a:solidFill>
              </a:rPr>
              <a:t>THE SPHERE</a:t>
            </a:r>
          </a:p>
        </p:txBody>
      </p:sp>
      <p:sp>
        <p:nvSpPr>
          <p:cNvPr id="3" name="Subtitle 2">
            <a:extLst>
              <a:ext uri="{FF2B5EF4-FFF2-40B4-BE49-F238E27FC236}">
                <a16:creationId xmlns:a16="http://schemas.microsoft.com/office/drawing/2014/main" id="{5DA62501-7A9D-429E-0F2A-5369340283B3}"/>
              </a:ext>
            </a:extLst>
          </p:cNvPr>
          <p:cNvSpPr>
            <a:spLocks noGrp="1"/>
          </p:cNvSpPr>
          <p:nvPr>
            <p:ph type="subTitle" idx="1"/>
          </p:nvPr>
        </p:nvSpPr>
        <p:spPr/>
        <p:txBody>
          <a:bodyPr/>
          <a:lstStyle/>
          <a:p>
            <a:r>
              <a:rPr lang="en-US" dirty="0">
                <a:hlinkClick r:id="rId2"/>
              </a:rPr>
              <a:t>https://ethisphere.com/sphere</a:t>
            </a:r>
            <a:endParaRPr lang="en-US" dirty="0"/>
          </a:p>
          <a:p>
            <a:endParaRPr lang="en-US" dirty="0"/>
          </a:p>
          <a:p>
            <a:r>
              <a:rPr lang="en-US" dirty="0"/>
              <a:t>Tyler.Lawrence@Ethisphere.com</a:t>
            </a:r>
          </a:p>
        </p:txBody>
      </p:sp>
      <p:sp>
        <p:nvSpPr>
          <p:cNvPr id="4" name="Slide Number Placeholder 3">
            <a:extLst>
              <a:ext uri="{FF2B5EF4-FFF2-40B4-BE49-F238E27FC236}">
                <a16:creationId xmlns:a16="http://schemas.microsoft.com/office/drawing/2014/main" id="{C1199858-9B51-EB43-CC29-7DEAE9B484D0}"/>
              </a:ext>
            </a:extLst>
          </p:cNvPr>
          <p:cNvSpPr>
            <a:spLocks noGrp="1"/>
          </p:cNvSpPr>
          <p:nvPr>
            <p:ph type="sldNum" sz="quarter" idx="12"/>
          </p:nvPr>
        </p:nvSpPr>
        <p:spPr/>
        <p:txBody>
          <a:bodyPr/>
          <a:lstStyle/>
          <a:p>
            <a:fld id="{12A35F6C-CD98-8E44-BD00-5445A61AAA9F}" type="slidenum">
              <a:rPr lang="en-US" smtClean="0"/>
              <a:t>14</a:t>
            </a:fld>
            <a:endParaRPr lang="en-US" dirty="0"/>
          </a:p>
        </p:txBody>
      </p:sp>
    </p:spTree>
    <p:extLst>
      <p:ext uri="{BB962C8B-B14F-4D97-AF65-F5344CB8AC3E}">
        <p14:creationId xmlns:p14="http://schemas.microsoft.com/office/powerpoint/2010/main" val="1194484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381296-1D8E-BED0-F362-2CE3414AF0F4}"/>
              </a:ext>
            </a:extLst>
          </p:cNvPr>
          <p:cNvSpPr>
            <a:spLocks noChangeArrowheads="1"/>
          </p:cNvSpPr>
          <p:nvPr/>
        </p:nvSpPr>
        <p:spPr bwMode="auto">
          <a:xfrm>
            <a:off x="5322498" y="1464215"/>
            <a:ext cx="451994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5" name="Rectangle 4">
            <a:extLst>
              <a:ext uri="{FF2B5EF4-FFF2-40B4-BE49-F238E27FC236}">
                <a16:creationId xmlns:a16="http://schemas.microsoft.com/office/drawing/2014/main" id="{1E88EB54-FED5-67C4-D4E7-DAA8B9401B53}"/>
              </a:ext>
            </a:extLst>
          </p:cNvPr>
          <p:cNvSpPr>
            <a:spLocks noChangeArrowheads="1"/>
          </p:cNvSpPr>
          <p:nvPr/>
        </p:nvSpPr>
        <p:spPr bwMode="auto">
          <a:xfrm>
            <a:off x="441832" y="2982185"/>
            <a:ext cx="78826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THE SPHERE: BENCHMARK AGAINST THE WORLD’S MOST ETHICAL COMPANIES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The aggregated and anonymized data of the World’s Most Ethical Companies and other leading organizations is now available on-demand in The Sphere, a platform providing efficient benchmarking and access to data, expert insights, and a wealth of improvement resources. Learn more at Ethisphere.com/Sphere</a:t>
            </a:r>
          </a:p>
        </p:txBody>
      </p:sp>
      <p:sp>
        <p:nvSpPr>
          <p:cNvPr id="6" name="Rectangle 5">
            <a:extLst>
              <a:ext uri="{FF2B5EF4-FFF2-40B4-BE49-F238E27FC236}">
                <a16:creationId xmlns:a16="http://schemas.microsoft.com/office/drawing/2014/main" id="{67E11D72-66D8-9248-141B-ADB4722A2E19}"/>
              </a:ext>
            </a:extLst>
          </p:cNvPr>
          <p:cNvSpPr>
            <a:spLocks noChangeArrowheads="1"/>
          </p:cNvSpPr>
          <p:nvPr/>
        </p:nvSpPr>
        <p:spPr bwMode="auto">
          <a:xfrm>
            <a:off x="441832" y="4426521"/>
            <a:ext cx="856258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Ethisphere is the global leader in defining and advancing the standards of ethical business practices that fuel corporate character, marketplace trust, and business success. Ethisphere honors superior achievement through its </a:t>
            </a:r>
            <a:r>
              <a:rPr kumimoji="0" lang="en-US" altLang="en-US" sz="12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hlinkClick r:id="rId2"/>
              </a:rPr>
              <a:t>World’s Most Ethical Companies®</a:t>
            </a:r>
            <a:r>
              <a:rPr kumimoji="0" lang="en-US" altLang="en-US" sz="12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 recognition program, provides a community of industry experts with the Business Ethics Leadership Alliance (BELA), and showcases trends and best practices in ethics with </a:t>
            </a:r>
            <a:r>
              <a:rPr kumimoji="0" lang="en-US" altLang="en-US" sz="1200" b="0" i="1"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hlinkClick r:id="rId3"/>
              </a:rPr>
              <a:t>Ethisphere Magazine</a:t>
            </a:r>
            <a:r>
              <a:rPr kumimoji="0" lang="en-US" altLang="en-US" sz="12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 Ethisphere also helps to advance business performance through data-driven assessments, benchmarking, and guidance. For more information, visit </a:t>
            </a:r>
            <a:r>
              <a:rPr kumimoji="0" lang="en-US" altLang="en-US" sz="12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hlinkClick r:id="rId4"/>
              </a:rPr>
              <a:t>https://ethisphere.com</a:t>
            </a:r>
            <a:endParaRPr kumimoji="0" lang="en-US" altLang="en-US" sz="12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descr="Text&#10;&#10;Description automatically generated">
            <a:extLst>
              <a:ext uri="{FF2B5EF4-FFF2-40B4-BE49-F238E27FC236}">
                <a16:creationId xmlns:a16="http://schemas.microsoft.com/office/drawing/2014/main" id="{E02B3EDF-C6F5-FE55-C515-76A86FCF96D7}"/>
              </a:ext>
            </a:extLst>
          </p:cNvPr>
          <p:cNvPicPr>
            <a:picLocks noChangeAspect="1"/>
          </p:cNvPicPr>
          <p:nvPr/>
        </p:nvPicPr>
        <p:blipFill>
          <a:blip r:embed="rId5"/>
          <a:stretch>
            <a:fillRect/>
          </a:stretch>
        </p:blipFill>
        <p:spPr>
          <a:xfrm>
            <a:off x="523520" y="1692815"/>
            <a:ext cx="1371267" cy="735631"/>
          </a:xfrm>
          <a:prstGeom prst="rect">
            <a:avLst/>
          </a:prstGeom>
        </p:spPr>
      </p:pic>
    </p:spTree>
    <p:extLst>
      <p:ext uri="{BB962C8B-B14F-4D97-AF65-F5344CB8AC3E}">
        <p14:creationId xmlns:p14="http://schemas.microsoft.com/office/powerpoint/2010/main" val="292139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ECE3-BCE6-41B1-974B-3E4BBEC94B4E}"/>
              </a:ext>
            </a:extLst>
          </p:cNvPr>
          <p:cNvSpPr>
            <a:spLocks noGrp="1"/>
          </p:cNvSpPr>
          <p:nvPr>
            <p:ph type="ctrTitle"/>
          </p:nvPr>
        </p:nvSpPr>
        <p:spPr/>
        <p:txBody>
          <a:bodyPr/>
          <a:lstStyle/>
          <a:p>
            <a:r>
              <a:rPr lang="en-US" dirty="0"/>
              <a:t>How to Use This Presentation</a:t>
            </a:r>
          </a:p>
        </p:txBody>
      </p:sp>
      <p:sp>
        <p:nvSpPr>
          <p:cNvPr id="3" name="Slide Number Placeholder 2">
            <a:extLst>
              <a:ext uri="{FF2B5EF4-FFF2-40B4-BE49-F238E27FC236}">
                <a16:creationId xmlns:a16="http://schemas.microsoft.com/office/drawing/2014/main" id="{7416DA41-D653-418B-BE5D-B1D895F2EE26}"/>
              </a:ext>
            </a:extLst>
          </p:cNvPr>
          <p:cNvSpPr>
            <a:spLocks noGrp="1"/>
          </p:cNvSpPr>
          <p:nvPr>
            <p:ph type="sldNum" sz="quarter" idx="12"/>
          </p:nvPr>
        </p:nvSpPr>
        <p:spPr/>
        <p:txBody>
          <a:bodyPr/>
          <a:lstStyle/>
          <a:p>
            <a:fld id="{12A35F6C-CD98-8E44-BD00-5445A61AAA9F}" type="slidenum">
              <a:rPr lang="en-US" smtClean="0"/>
              <a:pPr/>
              <a:t>1</a:t>
            </a:fld>
            <a:endParaRPr lang="en-US" dirty="0"/>
          </a:p>
        </p:txBody>
      </p:sp>
      <p:sp>
        <p:nvSpPr>
          <p:cNvPr id="6" name="Content Placeholder 5">
            <a:extLst>
              <a:ext uri="{FF2B5EF4-FFF2-40B4-BE49-F238E27FC236}">
                <a16:creationId xmlns:a16="http://schemas.microsoft.com/office/drawing/2014/main" id="{9781B6DD-5E4B-47DB-8804-3DB86ED76C66}"/>
              </a:ext>
            </a:extLst>
          </p:cNvPr>
          <p:cNvSpPr>
            <a:spLocks noGrp="1"/>
          </p:cNvSpPr>
          <p:nvPr>
            <p:ph sz="quarter" idx="13"/>
          </p:nvPr>
        </p:nvSpPr>
        <p:spPr>
          <a:xfrm>
            <a:off x="605067" y="1685601"/>
            <a:ext cx="10711683" cy="4133705"/>
          </a:xfrm>
          <a:prstGeom prst="rect">
            <a:avLst/>
          </a:prstGeom>
        </p:spPr>
        <p:txBody>
          <a:bodyPr wrap="square">
            <a:noAutofit/>
          </a:bodyPr>
          <a:lstStyle/>
          <a:p>
            <a:pPr marL="0" indent="0">
              <a:lnSpc>
                <a:spcPct val="125000"/>
              </a:lnSpc>
              <a:buNone/>
            </a:pPr>
            <a:r>
              <a:rPr lang="en-US" sz="1400" dirty="0">
                <a:solidFill>
                  <a:schemeClr val="tx2">
                    <a:lumMod val="50000"/>
                  </a:schemeClr>
                </a:solidFill>
              </a:rPr>
              <a:t>This presentation was developed to arm you in your conversations with internal and external stakeholders about the importance of benchmarking your ethics and compliance program.</a:t>
            </a:r>
          </a:p>
          <a:p>
            <a:pPr marL="0" indent="0">
              <a:lnSpc>
                <a:spcPct val="125000"/>
              </a:lnSpc>
              <a:buNone/>
            </a:pPr>
            <a:r>
              <a:rPr lang="en-US" sz="1400" dirty="0">
                <a:solidFill>
                  <a:schemeClr val="tx2">
                    <a:lumMod val="50000"/>
                  </a:schemeClr>
                </a:solidFill>
              </a:rPr>
              <a:t>It features a range of information that can be useful in building a business case for benchmarking:</a:t>
            </a:r>
          </a:p>
          <a:p>
            <a:pPr>
              <a:lnSpc>
                <a:spcPct val="125000"/>
              </a:lnSpc>
            </a:pPr>
            <a:r>
              <a:rPr lang="en-US" sz="1400" dirty="0">
                <a:solidFill>
                  <a:schemeClr val="tx2">
                    <a:lumMod val="50000"/>
                  </a:schemeClr>
                </a:solidFill>
              </a:rPr>
              <a:t>The importance of benchmarking</a:t>
            </a:r>
          </a:p>
          <a:p>
            <a:pPr>
              <a:lnSpc>
                <a:spcPct val="125000"/>
              </a:lnSpc>
            </a:pPr>
            <a:r>
              <a:rPr lang="en-US" sz="1400" dirty="0">
                <a:solidFill>
                  <a:schemeClr val="tx2">
                    <a:lumMod val="50000"/>
                  </a:schemeClr>
                </a:solidFill>
              </a:rPr>
              <a:t>Different ways to benchmark</a:t>
            </a:r>
          </a:p>
          <a:p>
            <a:pPr>
              <a:lnSpc>
                <a:spcPct val="125000"/>
              </a:lnSpc>
            </a:pPr>
            <a:r>
              <a:rPr lang="en-US" sz="1400" dirty="0">
                <a:solidFill>
                  <a:schemeClr val="tx2">
                    <a:lumMod val="50000"/>
                  </a:schemeClr>
                </a:solidFill>
              </a:rPr>
              <a:t>The Ethics Premium – data that shows how strong ethics and compliance programs deliver long-term business performance</a:t>
            </a:r>
          </a:p>
          <a:p>
            <a:pPr>
              <a:lnSpc>
                <a:spcPct val="125000"/>
              </a:lnSpc>
              <a:spcAft>
                <a:spcPts val="600"/>
              </a:spcAft>
            </a:pPr>
            <a:r>
              <a:rPr lang="en-US" sz="1400" dirty="0">
                <a:solidFill>
                  <a:schemeClr val="tx2">
                    <a:lumMod val="50000"/>
                  </a:schemeClr>
                </a:solidFill>
              </a:rPr>
              <a:t>The benefits of comparing your practices to peers, by industry, and to leading guidance in Ethisphere’s comprehensive dataset</a:t>
            </a:r>
          </a:p>
          <a:p>
            <a:pPr marL="0" indent="0">
              <a:lnSpc>
                <a:spcPct val="125000"/>
              </a:lnSpc>
              <a:buNone/>
            </a:pPr>
            <a:r>
              <a:rPr lang="en-US" sz="1400" dirty="0">
                <a:solidFill>
                  <a:schemeClr val="tx2">
                    <a:lumMod val="50000"/>
                  </a:schemeClr>
                </a:solidFill>
              </a:rPr>
              <a:t>If you have any questions about benchmarking, Ethisphere’s data set, or other ways to Ethisphere help your organization to advance business integrity, please reach out – Tyler.Lawrence@Ethisphere.com</a:t>
            </a:r>
          </a:p>
          <a:p>
            <a:pPr marL="0" indent="0">
              <a:lnSpc>
                <a:spcPct val="125000"/>
              </a:lnSpc>
              <a:buNone/>
            </a:pPr>
            <a:endParaRPr lang="en-US" sz="1400" dirty="0">
              <a:solidFill>
                <a:schemeClr val="tx2">
                  <a:lumMod val="50000"/>
                </a:schemeClr>
              </a:solidFill>
            </a:endParaRPr>
          </a:p>
          <a:p>
            <a:pPr marL="0" indent="0">
              <a:lnSpc>
                <a:spcPct val="125000"/>
              </a:lnSpc>
              <a:buNone/>
            </a:pPr>
            <a:endParaRPr lang="en-US" sz="1400" dirty="0">
              <a:solidFill>
                <a:schemeClr val="tx2">
                  <a:lumMod val="50000"/>
                </a:schemeClr>
              </a:solidFill>
            </a:endParaRPr>
          </a:p>
          <a:p>
            <a:pPr marL="0" indent="0">
              <a:lnSpc>
                <a:spcPct val="125000"/>
              </a:lnSpc>
              <a:buNone/>
            </a:pPr>
            <a:endParaRPr lang="en-US" sz="1400" dirty="0">
              <a:solidFill>
                <a:schemeClr val="tx2">
                  <a:lumMod val="50000"/>
                </a:schemeClr>
              </a:solidFill>
            </a:endParaRPr>
          </a:p>
        </p:txBody>
      </p:sp>
      <p:sp>
        <p:nvSpPr>
          <p:cNvPr id="4" name="Text Placeholder 3">
            <a:extLst>
              <a:ext uri="{FF2B5EF4-FFF2-40B4-BE49-F238E27FC236}">
                <a16:creationId xmlns:a16="http://schemas.microsoft.com/office/drawing/2014/main" id="{F5301440-418D-08EE-F22E-942804575814}"/>
              </a:ext>
            </a:extLst>
          </p:cNvPr>
          <p:cNvSpPr>
            <a:spLocks noGrp="1"/>
          </p:cNvSpPr>
          <p:nvPr>
            <p:ph type="body" sz="quarter" idx="14"/>
          </p:nvPr>
        </p:nvSpPr>
        <p:spPr/>
        <p:txBody>
          <a:bodyPr/>
          <a:lstStyle/>
          <a:p>
            <a:r>
              <a:rPr lang="en-US" dirty="0"/>
              <a:t>BENCHMARKING</a:t>
            </a:r>
          </a:p>
        </p:txBody>
      </p:sp>
      <p:pic>
        <p:nvPicPr>
          <p:cNvPr id="13" name="Picture 12" descr="A person with long hair and glasses&#10;&#10;Description automatically generated with medium confidence">
            <a:extLst>
              <a:ext uri="{FF2B5EF4-FFF2-40B4-BE49-F238E27FC236}">
                <a16:creationId xmlns:a16="http://schemas.microsoft.com/office/drawing/2014/main" id="{402E3BBE-9382-A122-EFAD-5DBE54DAEEFB}"/>
              </a:ext>
            </a:extLst>
          </p:cNvPr>
          <p:cNvPicPr>
            <a:picLocks noChangeAspect="1"/>
          </p:cNvPicPr>
          <p:nvPr/>
        </p:nvPicPr>
        <p:blipFill>
          <a:blip r:embed="rId2"/>
          <a:stretch>
            <a:fillRect/>
          </a:stretch>
        </p:blipFill>
        <p:spPr>
          <a:xfrm>
            <a:off x="663790" y="5172399"/>
            <a:ext cx="762000" cy="762000"/>
          </a:xfrm>
          <a:prstGeom prst="flowChartConnector">
            <a:avLst/>
          </a:prstGeom>
        </p:spPr>
      </p:pic>
      <p:sp>
        <p:nvSpPr>
          <p:cNvPr id="8" name="TextBox 7">
            <a:extLst>
              <a:ext uri="{FF2B5EF4-FFF2-40B4-BE49-F238E27FC236}">
                <a16:creationId xmlns:a16="http://schemas.microsoft.com/office/drawing/2014/main" id="{01C689A2-E63B-0958-C3E8-BFEEEC49A6D1}"/>
              </a:ext>
            </a:extLst>
          </p:cNvPr>
          <p:cNvSpPr txBox="1"/>
          <p:nvPr/>
        </p:nvSpPr>
        <p:spPr>
          <a:xfrm>
            <a:off x="1484513" y="5195735"/>
            <a:ext cx="6094602" cy="738664"/>
          </a:xfrm>
          <a:prstGeom prst="rect">
            <a:avLst/>
          </a:prstGeom>
          <a:noFill/>
        </p:spPr>
        <p:txBody>
          <a:bodyPr wrap="square">
            <a:spAutoFit/>
          </a:bodyPr>
          <a:lstStyle/>
          <a:p>
            <a:pPr marL="0" indent="0">
              <a:buNone/>
            </a:pPr>
            <a:r>
              <a:rPr lang="en-US" sz="1400" dirty="0">
                <a:solidFill>
                  <a:schemeClr val="tx2">
                    <a:lumMod val="50000"/>
                  </a:schemeClr>
                </a:solidFill>
                <a:latin typeface="Lato" panose="020F0502020204030203" pitchFamily="34" charset="0"/>
                <a:ea typeface="Lato" panose="020F0502020204030203" pitchFamily="34" charset="0"/>
                <a:cs typeface="Lato" panose="020F0502020204030203" pitchFamily="34" charset="0"/>
              </a:rPr>
              <a:t>Tyler Lawrence</a:t>
            </a:r>
            <a:br>
              <a:rPr lang="en-US" sz="1400" dirty="0">
                <a:solidFill>
                  <a:schemeClr val="tx2">
                    <a:lumMod val="50000"/>
                  </a:schemeClr>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2">
                    <a:lumMod val="50000"/>
                  </a:schemeClr>
                </a:solidFill>
                <a:latin typeface="Lato" panose="020F0502020204030203" pitchFamily="34" charset="0"/>
                <a:ea typeface="Lato" panose="020F0502020204030203" pitchFamily="34" charset="0"/>
                <a:cs typeface="Lato" panose="020F0502020204030203" pitchFamily="34" charset="0"/>
              </a:rPr>
              <a:t>Director, Data and Services</a:t>
            </a:r>
            <a:br>
              <a:rPr lang="en-US" sz="1400" dirty="0">
                <a:solidFill>
                  <a:schemeClr val="tx2">
                    <a:lumMod val="50000"/>
                  </a:schemeClr>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2">
                    <a:lumMod val="50000"/>
                  </a:schemeClr>
                </a:solidFill>
                <a:latin typeface="Lato" panose="020F0502020204030203" pitchFamily="34" charset="0"/>
                <a:ea typeface="Lato" panose="020F0502020204030203" pitchFamily="34" charset="0"/>
                <a:cs typeface="Lato" panose="020F0502020204030203" pitchFamily="34" charset="0"/>
              </a:rPr>
              <a:t>Ethisphere</a:t>
            </a:r>
          </a:p>
        </p:txBody>
      </p:sp>
    </p:spTree>
    <p:extLst>
      <p:ext uri="{BB962C8B-B14F-4D97-AF65-F5344CB8AC3E}">
        <p14:creationId xmlns:p14="http://schemas.microsoft.com/office/powerpoint/2010/main" val="1497408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0BC3B-0A5A-F62E-1E3B-56E841E98BDD}"/>
              </a:ext>
            </a:extLst>
          </p:cNvPr>
          <p:cNvSpPr>
            <a:spLocks noGrp="1"/>
          </p:cNvSpPr>
          <p:nvPr>
            <p:ph type="sldNum" sz="quarter" idx="12"/>
          </p:nvPr>
        </p:nvSpPr>
        <p:spPr/>
        <p:txBody>
          <a:bodyPr/>
          <a:lstStyle/>
          <a:p>
            <a:fld id="{12A35F6C-CD98-8E44-BD00-5445A61AAA9F}" type="slidenum">
              <a:rPr lang="en-US" smtClean="0"/>
              <a:pPr/>
              <a:t>2</a:t>
            </a:fld>
            <a:endParaRPr lang="en-US" dirty="0"/>
          </a:p>
        </p:txBody>
      </p:sp>
      <p:sp>
        <p:nvSpPr>
          <p:cNvPr id="3" name="Title 2">
            <a:extLst>
              <a:ext uri="{FF2B5EF4-FFF2-40B4-BE49-F238E27FC236}">
                <a16:creationId xmlns:a16="http://schemas.microsoft.com/office/drawing/2014/main" id="{BF6EC158-3E8A-50C4-B573-9308EE7912E2}"/>
              </a:ext>
            </a:extLst>
          </p:cNvPr>
          <p:cNvSpPr>
            <a:spLocks noGrp="1"/>
          </p:cNvSpPr>
          <p:nvPr>
            <p:ph type="ctrTitle"/>
          </p:nvPr>
        </p:nvSpPr>
        <p:spPr/>
        <p:txBody>
          <a:bodyPr>
            <a:normAutofit fontScale="90000"/>
          </a:bodyPr>
          <a:lstStyle/>
          <a:p>
            <a:r>
              <a:rPr lang="en-US" dirty="0"/>
              <a:t>WHAT DRIVES ETHICS &amp; COMPLIANCE PROGRAMS?</a:t>
            </a:r>
          </a:p>
        </p:txBody>
      </p:sp>
      <p:sp>
        <p:nvSpPr>
          <p:cNvPr id="4" name="Content Placeholder 3">
            <a:extLst>
              <a:ext uri="{FF2B5EF4-FFF2-40B4-BE49-F238E27FC236}">
                <a16:creationId xmlns:a16="http://schemas.microsoft.com/office/drawing/2014/main" id="{3DB9B48D-F995-AD26-B016-091FFB50CA5E}"/>
              </a:ext>
            </a:extLst>
          </p:cNvPr>
          <p:cNvSpPr>
            <a:spLocks noGrp="1"/>
          </p:cNvSpPr>
          <p:nvPr>
            <p:ph sz="quarter" idx="13"/>
          </p:nvPr>
        </p:nvSpPr>
        <p:spPr>
          <a:xfrm>
            <a:off x="546446" y="1703646"/>
            <a:ext cx="11195050" cy="4007310"/>
          </a:xfrm>
        </p:spPr>
        <p:txBody>
          <a:bodyPr>
            <a:normAutofit fontScale="85000" lnSpcReduction="20000"/>
          </a:bodyPr>
          <a:lstStyle/>
          <a:p>
            <a:pPr marL="0" indent="0">
              <a:buNone/>
            </a:pPr>
            <a:r>
              <a:rPr lang="en-US" dirty="0"/>
              <a:t>US DOJ in their evaluation of Corporate Compliance Programs asks:</a:t>
            </a:r>
          </a:p>
          <a:p>
            <a:pPr marL="0" indent="0">
              <a:buNone/>
            </a:pPr>
            <a:endParaRPr lang="en-US" dirty="0"/>
          </a:p>
          <a:p>
            <a:pPr lvl="1">
              <a:lnSpc>
                <a:spcPct val="160000"/>
              </a:lnSpc>
            </a:pPr>
            <a:r>
              <a:rPr lang="en-US" sz="2100" dirty="0"/>
              <a:t>Is the corporation’s compliance program well designed?</a:t>
            </a:r>
          </a:p>
          <a:p>
            <a:pPr lvl="1">
              <a:lnSpc>
                <a:spcPct val="160000"/>
              </a:lnSpc>
            </a:pPr>
            <a:r>
              <a:rPr lang="en-US" sz="2100" dirty="0"/>
              <a:t>Is the program being applied earnestly and in good faith?</a:t>
            </a:r>
          </a:p>
          <a:p>
            <a:pPr lvl="1">
              <a:lnSpc>
                <a:spcPct val="160000"/>
              </a:lnSpc>
            </a:pPr>
            <a:r>
              <a:rPr lang="en-US" sz="2100" dirty="0"/>
              <a:t>Does the corporation’s compliance program work, in practice?</a:t>
            </a:r>
          </a:p>
          <a:p>
            <a:pPr marL="0" indent="0">
              <a:buNone/>
            </a:pPr>
            <a:endParaRPr lang="en-US" dirty="0">
              <a:solidFill>
                <a:srgbClr val="4AA7D3"/>
              </a:solidFill>
              <a:hlinkClick r:id="rId2" action="ppaction://hlinkpres?slideindex=1&amp;slidetitle=">
                <a:extLst>
                  <a:ext uri="{A12FA001-AC4F-418D-AE19-62706E023703}">
                    <ahyp:hlinkClr xmlns:ahyp="http://schemas.microsoft.com/office/drawing/2018/hyperlinkcolor" val="tx"/>
                  </a:ext>
                </a:extLst>
              </a:hlinkClick>
            </a:endParaRPr>
          </a:p>
          <a:p>
            <a:pPr marL="0" indent="0">
              <a:buNone/>
            </a:pPr>
            <a:endParaRPr lang="en-US" sz="2800" b="1" dirty="0"/>
          </a:p>
          <a:p>
            <a:pPr marL="0" indent="0">
              <a:lnSpc>
                <a:spcPct val="120000"/>
              </a:lnSpc>
              <a:buNone/>
            </a:pPr>
            <a:r>
              <a:rPr lang="en-US" sz="2800" b="1" dirty="0">
                <a:solidFill>
                  <a:schemeClr val="accent1"/>
                </a:solidFill>
              </a:rPr>
              <a:t>Benchmarking is the most effective way </a:t>
            </a:r>
            <a:r>
              <a:rPr lang="en-US" sz="2800" b="1" dirty="0"/>
              <a:t>to understand where you are on the journey to compliance excellence, improve the way you do business and ultimately mitigate risk.</a:t>
            </a:r>
            <a:endParaRPr lang="en-US" sz="2800" b="1" dirty="0">
              <a:hlinkClick r:id="rId2" action="ppaction://hlinkpres?slideindex=1&amp;slidetitle=">
                <a:extLst>
                  <a:ext uri="{A12FA001-AC4F-418D-AE19-62706E023703}">
                    <ahyp:hlinkClr xmlns:ahyp="http://schemas.microsoft.com/office/drawing/2018/hyperlinkcolor" val="tx"/>
                  </a:ext>
                </a:extLst>
              </a:hlinkClick>
            </a:endParaRPr>
          </a:p>
          <a:p>
            <a:pPr marL="0" indent="0">
              <a:buNone/>
            </a:pPr>
            <a:endParaRPr lang="en-US" dirty="0">
              <a:solidFill>
                <a:srgbClr val="4AA7D3"/>
              </a:solidFill>
              <a:hlinkClick r:id="rId2" action="ppaction://hlinkpres?slideindex=1&amp;slidetitle=">
                <a:extLst>
                  <a:ext uri="{A12FA001-AC4F-418D-AE19-62706E023703}">
                    <ahyp:hlinkClr xmlns:ahyp="http://schemas.microsoft.com/office/drawing/2018/hyperlinkcolor" val="tx"/>
                  </a:ext>
                </a:extLst>
              </a:hlinkClick>
            </a:endParaRPr>
          </a:p>
          <a:p>
            <a:pPr marL="0" indent="0">
              <a:buNone/>
            </a:pPr>
            <a:endParaRPr lang="en-US" dirty="0">
              <a:solidFill>
                <a:srgbClr val="4AA7D3"/>
              </a:solidFill>
              <a:hlinkClick r:id="rId2" action="ppaction://hlinkpres?slideindex=1&amp;slidetitle=">
                <a:extLst>
                  <a:ext uri="{A12FA001-AC4F-418D-AE19-62706E023703}">
                    <ahyp:hlinkClr xmlns:ahyp="http://schemas.microsoft.com/office/drawing/2018/hyperlinkcolor" val="tx"/>
                  </a:ext>
                </a:extLst>
              </a:hlinkClick>
            </a:endParaRPr>
          </a:p>
        </p:txBody>
      </p:sp>
      <p:sp>
        <p:nvSpPr>
          <p:cNvPr id="9" name="Text Placeholder 3">
            <a:extLst>
              <a:ext uri="{FF2B5EF4-FFF2-40B4-BE49-F238E27FC236}">
                <a16:creationId xmlns:a16="http://schemas.microsoft.com/office/drawing/2014/main" id="{2373FED8-7277-4236-B0B9-5E33F01ADEE6}"/>
              </a:ext>
            </a:extLst>
          </p:cNvPr>
          <p:cNvSpPr txBox="1">
            <a:spLocks/>
          </p:cNvSpPr>
          <p:nvPr/>
        </p:nvSpPr>
        <p:spPr>
          <a:xfrm>
            <a:off x="546446" y="426206"/>
            <a:ext cx="6058886" cy="3271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600" b="0" i="0" kern="1200" spc="3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rgbClr val="58595B"/>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rgbClr val="58595B"/>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58595B"/>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rgbClr val="58595B"/>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AECB6F"/>
              </a:buClr>
              <a:buSzTx/>
              <a:buFont typeface="Arial" panose="020B0604020202020204" pitchFamily="34" charset="0"/>
              <a:buNone/>
              <a:tabLst/>
              <a:defRPr/>
            </a:pPr>
            <a:r>
              <a:rPr kumimoji="0" lang="en-US" sz="1600" b="0" i="0" u="none" strike="noStrike" kern="1200" cap="none" spc="300" normalizeH="0" baseline="0" noProof="0" dirty="0">
                <a:ln>
                  <a:noFill/>
                </a:ln>
                <a:solidFill>
                  <a:srgbClr val="AECB6F"/>
                </a:solidFill>
                <a:effectLst/>
                <a:uLnTx/>
                <a:uFillTx/>
                <a:latin typeface="Lato" panose="020F0502020204030203" pitchFamily="34" charset="0"/>
                <a:ea typeface="Lato" panose="020F0502020204030203" pitchFamily="34" charset="0"/>
                <a:cs typeface="Lato" panose="020F0502020204030203" pitchFamily="34" charset="0"/>
              </a:rPr>
              <a:t>THE BIG WHY</a:t>
            </a:r>
          </a:p>
        </p:txBody>
      </p:sp>
    </p:spTree>
    <p:extLst>
      <p:ext uri="{BB962C8B-B14F-4D97-AF65-F5344CB8AC3E}">
        <p14:creationId xmlns:p14="http://schemas.microsoft.com/office/powerpoint/2010/main" val="1965024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D04AB4-63D0-3094-D998-B3342BB42EEF}"/>
              </a:ext>
            </a:extLst>
          </p:cNvPr>
          <p:cNvSpPr>
            <a:spLocks noGrp="1"/>
          </p:cNvSpPr>
          <p:nvPr>
            <p:ph type="sldNum" sz="quarter" idx="12"/>
          </p:nvPr>
        </p:nvSpPr>
        <p:spPr/>
        <p:txBody>
          <a:bodyPr/>
          <a:lstStyle/>
          <a:p>
            <a:fld id="{12A35F6C-CD98-8E44-BD00-5445A61AAA9F}" type="slidenum">
              <a:rPr lang="en-US" smtClean="0"/>
              <a:pPr/>
              <a:t>3</a:t>
            </a:fld>
            <a:endParaRPr lang="en-US" dirty="0"/>
          </a:p>
        </p:txBody>
      </p:sp>
      <p:sp>
        <p:nvSpPr>
          <p:cNvPr id="3" name="Title 2">
            <a:extLst>
              <a:ext uri="{FF2B5EF4-FFF2-40B4-BE49-F238E27FC236}">
                <a16:creationId xmlns:a16="http://schemas.microsoft.com/office/drawing/2014/main" id="{7D96E883-E8DB-817F-A0E3-D1C695255750}"/>
              </a:ext>
            </a:extLst>
          </p:cNvPr>
          <p:cNvSpPr>
            <a:spLocks noGrp="1"/>
          </p:cNvSpPr>
          <p:nvPr>
            <p:ph type="ctrTitle"/>
          </p:nvPr>
        </p:nvSpPr>
        <p:spPr>
          <a:xfrm>
            <a:off x="546446" y="904470"/>
            <a:ext cx="7064299" cy="722335"/>
          </a:xfrm>
        </p:spPr>
        <p:txBody>
          <a:bodyPr>
            <a:normAutofit fontScale="90000"/>
          </a:bodyPr>
          <a:lstStyle/>
          <a:p>
            <a:r>
              <a:rPr lang="en-US" dirty="0"/>
              <a:t>TODAY, IT’S A BUSINESS IMPERATIVE </a:t>
            </a:r>
          </a:p>
        </p:txBody>
      </p:sp>
      <p:sp>
        <p:nvSpPr>
          <p:cNvPr id="4" name="Text Placeholder 3">
            <a:extLst>
              <a:ext uri="{FF2B5EF4-FFF2-40B4-BE49-F238E27FC236}">
                <a16:creationId xmlns:a16="http://schemas.microsoft.com/office/drawing/2014/main" id="{EC191A0A-3652-65D0-3115-D12DEF7171EF}"/>
              </a:ext>
            </a:extLst>
          </p:cNvPr>
          <p:cNvSpPr>
            <a:spLocks noGrp="1"/>
          </p:cNvSpPr>
          <p:nvPr>
            <p:ph type="body" sz="quarter" idx="14"/>
          </p:nvPr>
        </p:nvSpPr>
        <p:spPr>
          <a:xfrm>
            <a:off x="546100" y="577713"/>
            <a:ext cx="6058886" cy="327162"/>
          </a:xfrm>
        </p:spPr>
        <p:txBody>
          <a:bodyPr>
            <a:normAutofit/>
          </a:bodyPr>
          <a:lstStyle/>
          <a:p>
            <a:r>
              <a:rPr lang="en-US" dirty="0"/>
              <a:t>REASONS WHY BENCHMARKING MATTERS</a:t>
            </a:r>
          </a:p>
        </p:txBody>
      </p:sp>
      <p:pic>
        <p:nvPicPr>
          <p:cNvPr id="22" name="Picture 21" descr="A picture containing person&#10;&#10;Description automatically generated">
            <a:extLst>
              <a:ext uri="{FF2B5EF4-FFF2-40B4-BE49-F238E27FC236}">
                <a16:creationId xmlns:a16="http://schemas.microsoft.com/office/drawing/2014/main" id="{2D6B9629-A86E-D23F-D39E-C16220BEC2D1}"/>
              </a:ext>
            </a:extLst>
          </p:cNvPr>
          <p:cNvPicPr>
            <a:picLocks noChangeAspect="1"/>
          </p:cNvPicPr>
          <p:nvPr/>
        </p:nvPicPr>
        <p:blipFill>
          <a:blip r:embed="rId2"/>
          <a:stretch>
            <a:fillRect/>
          </a:stretch>
        </p:blipFill>
        <p:spPr>
          <a:xfrm>
            <a:off x="7610745" y="0"/>
            <a:ext cx="4578080" cy="6858000"/>
          </a:xfrm>
          <a:prstGeom prst="rect">
            <a:avLst/>
          </a:prstGeom>
        </p:spPr>
      </p:pic>
      <p:sp>
        <p:nvSpPr>
          <p:cNvPr id="25" name="Content Placeholder 4">
            <a:extLst>
              <a:ext uri="{FF2B5EF4-FFF2-40B4-BE49-F238E27FC236}">
                <a16:creationId xmlns:a16="http://schemas.microsoft.com/office/drawing/2014/main" id="{8E2EE5D0-3ED8-66E6-5886-44DEB95FB277}"/>
              </a:ext>
            </a:extLst>
          </p:cNvPr>
          <p:cNvSpPr>
            <a:spLocks noGrp="1"/>
          </p:cNvSpPr>
          <p:nvPr>
            <p:ph sz="quarter" idx="13"/>
          </p:nvPr>
        </p:nvSpPr>
        <p:spPr>
          <a:xfrm>
            <a:off x="661511" y="2091559"/>
            <a:ext cx="6431747" cy="3861971"/>
          </a:xfrm>
        </p:spPr>
        <p:txBody>
          <a:bodyPr>
            <a:normAutofit/>
          </a:bodyPr>
          <a:lstStyle/>
          <a:p>
            <a:r>
              <a:rPr lang="en-US" sz="1800" dirty="0"/>
              <a:t>Benchmarking is a vital part of a defensible ethics and compliance program</a:t>
            </a:r>
          </a:p>
          <a:p>
            <a:r>
              <a:rPr lang="en-US" dirty="0"/>
              <a:t>Leaders demand data-driven decisions and investments</a:t>
            </a:r>
          </a:p>
          <a:p>
            <a:r>
              <a:rPr lang="en-US" dirty="0"/>
              <a:t>Quantitative insights keep your ELT and Board informed on how your program</a:t>
            </a:r>
            <a:r>
              <a:rPr lang="en-US" dirty="0">
                <a:solidFill>
                  <a:srgbClr val="FF0000"/>
                </a:solidFill>
              </a:rPr>
              <a:t> </a:t>
            </a:r>
            <a:r>
              <a:rPr lang="en-US" dirty="0"/>
              <a:t>aligns to leading practices</a:t>
            </a:r>
          </a:p>
          <a:p>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Regulators expect that you have compared </a:t>
            </a:r>
            <a:r>
              <a:rPr lang="en-US" dirty="0">
                <a:solidFill>
                  <a:srgbClr val="FFFFFF"/>
                </a:solidFill>
              </a:rPr>
              <a:t>your program to the</a:t>
            </a:r>
            <a:r>
              <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guidelines, industry standards, best practices and to that of your peers</a:t>
            </a:r>
          </a:p>
        </p:txBody>
      </p:sp>
    </p:spTree>
    <p:extLst>
      <p:ext uri="{BB962C8B-B14F-4D97-AF65-F5344CB8AC3E}">
        <p14:creationId xmlns:p14="http://schemas.microsoft.com/office/powerpoint/2010/main" val="1617023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50CD-127F-D80A-B199-E437801C3F96}"/>
              </a:ext>
            </a:extLst>
          </p:cNvPr>
          <p:cNvSpPr>
            <a:spLocks noGrp="1"/>
          </p:cNvSpPr>
          <p:nvPr>
            <p:ph type="ctrTitle"/>
          </p:nvPr>
        </p:nvSpPr>
        <p:spPr/>
        <p:txBody>
          <a:bodyPr/>
          <a:lstStyle/>
          <a:p>
            <a:r>
              <a:rPr lang="en-US" dirty="0"/>
              <a:t>IT INFORMS KEY DECISIONS</a:t>
            </a:r>
          </a:p>
        </p:txBody>
      </p:sp>
      <p:sp>
        <p:nvSpPr>
          <p:cNvPr id="3" name="Slide Number Placeholder 2">
            <a:extLst>
              <a:ext uri="{FF2B5EF4-FFF2-40B4-BE49-F238E27FC236}">
                <a16:creationId xmlns:a16="http://schemas.microsoft.com/office/drawing/2014/main" id="{1FF3272F-47AF-76A8-CC0F-7516357C98AB}"/>
              </a:ext>
            </a:extLst>
          </p:cNvPr>
          <p:cNvSpPr>
            <a:spLocks noGrp="1"/>
          </p:cNvSpPr>
          <p:nvPr>
            <p:ph type="sldNum" sz="quarter" idx="12"/>
          </p:nvPr>
        </p:nvSpPr>
        <p:spPr/>
        <p:txBody>
          <a:bodyPr/>
          <a:lstStyle/>
          <a:p>
            <a:fld id="{12A35F6C-CD98-8E44-BD00-5445A61AAA9F}" type="slidenum">
              <a:rPr lang="en-US" smtClean="0"/>
              <a:pPr/>
              <a:t>4</a:t>
            </a:fld>
            <a:endParaRPr lang="en-US" dirty="0"/>
          </a:p>
        </p:txBody>
      </p:sp>
      <p:sp>
        <p:nvSpPr>
          <p:cNvPr id="7" name="Text Placeholder 3">
            <a:extLst>
              <a:ext uri="{FF2B5EF4-FFF2-40B4-BE49-F238E27FC236}">
                <a16:creationId xmlns:a16="http://schemas.microsoft.com/office/drawing/2014/main" id="{D6DC4EDE-2364-3EA7-C3C5-4E7F6DDA8134}"/>
              </a:ext>
            </a:extLst>
          </p:cNvPr>
          <p:cNvSpPr txBox="1">
            <a:spLocks/>
          </p:cNvSpPr>
          <p:nvPr/>
        </p:nvSpPr>
        <p:spPr>
          <a:xfrm>
            <a:off x="7202839" y="802575"/>
            <a:ext cx="4083050" cy="5663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600" b="0" i="0" kern="1200" spc="3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rgbClr val="58595B"/>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rgbClr val="58595B"/>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58595B"/>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rgbClr val="58595B"/>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REASONS WHY BENCHMARKING MATTERS</a:t>
            </a:r>
          </a:p>
        </p:txBody>
      </p:sp>
      <p:pic>
        <p:nvPicPr>
          <p:cNvPr id="9" name="Chart Placeholder 8" descr="A picture containing text, person, indoor, people&#10;&#10;Description automatically generated">
            <a:extLst>
              <a:ext uri="{FF2B5EF4-FFF2-40B4-BE49-F238E27FC236}">
                <a16:creationId xmlns:a16="http://schemas.microsoft.com/office/drawing/2014/main" id="{9EB454FF-F27F-D121-1191-C8B4845503F7}"/>
              </a:ext>
            </a:extLst>
          </p:cNvPr>
          <p:cNvPicPr>
            <a:picLocks noGrp="1" noChangeAspect="1"/>
          </p:cNvPicPr>
          <p:nvPr>
            <p:ph type="chart" sz="quarter" idx="15"/>
          </p:nvPr>
        </p:nvPicPr>
        <p:blipFill rotWithShape="1">
          <a:blip r:embed="rId2"/>
          <a:srcRect l="33951"/>
          <a:stretch/>
        </p:blipFill>
        <p:spPr>
          <a:xfrm>
            <a:off x="0" y="0"/>
            <a:ext cx="6794500" cy="6858000"/>
          </a:xfrm>
          <a:prstGeom prst="rect">
            <a:avLst/>
          </a:prstGeom>
        </p:spPr>
      </p:pic>
      <p:sp>
        <p:nvSpPr>
          <p:cNvPr id="11" name="Content Placeholder 10">
            <a:extLst>
              <a:ext uri="{FF2B5EF4-FFF2-40B4-BE49-F238E27FC236}">
                <a16:creationId xmlns:a16="http://schemas.microsoft.com/office/drawing/2014/main" id="{241BABBA-658A-5872-20C3-AA68129C1CCD}"/>
              </a:ext>
            </a:extLst>
          </p:cNvPr>
          <p:cNvSpPr>
            <a:spLocks noGrp="1"/>
          </p:cNvSpPr>
          <p:nvPr>
            <p:ph sz="quarter" idx="13"/>
          </p:nvPr>
        </p:nvSpPr>
        <p:spPr/>
        <p:txBody>
          <a:bodyPr>
            <a:normAutofit fontScale="92500" lnSpcReduction="10000"/>
          </a:bodyPr>
          <a:lstStyle/>
          <a:p>
            <a:r>
              <a:rPr lang="en-US" dirty="0"/>
              <a:t>Aligns your program to best practices, your peers and industry standards</a:t>
            </a:r>
          </a:p>
          <a:p>
            <a:r>
              <a:rPr lang="en-US" dirty="0"/>
              <a:t>Helps you know</a:t>
            </a:r>
            <a:r>
              <a:rPr lang="en-US" dirty="0">
                <a:solidFill>
                  <a:srgbClr val="FF0000"/>
                </a:solidFill>
              </a:rPr>
              <a:t> </a:t>
            </a:r>
            <a:r>
              <a:rPr lang="en-US" dirty="0"/>
              <a:t>what ‘good’ looks like</a:t>
            </a:r>
          </a:p>
          <a:p>
            <a:r>
              <a:rPr lang="en-US" dirty="0"/>
              <a:t>Aids in prioritizing initiatives that align with your business strategy</a:t>
            </a:r>
          </a:p>
          <a:p>
            <a:r>
              <a:rPr lang="en-US" dirty="0"/>
              <a:t>Every business has blind spots – benchmarking helps your company see what you might be missing</a:t>
            </a:r>
            <a:endParaRPr lang="en-US" strike="sngStrike" dirty="0"/>
          </a:p>
          <a:p>
            <a:endParaRPr lang="en-US" dirty="0"/>
          </a:p>
          <a:p>
            <a:endParaRPr lang="en-US" dirty="0"/>
          </a:p>
        </p:txBody>
      </p:sp>
    </p:spTree>
    <p:extLst>
      <p:ext uri="{BB962C8B-B14F-4D97-AF65-F5344CB8AC3E}">
        <p14:creationId xmlns:p14="http://schemas.microsoft.com/office/powerpoint/2010/main" val="32404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itting around a table&#10;&#10;Description automatically generated with medium confidence">
            <a:extLst>
              <a:ext uri="{FF2B5EF4-FFF2-40B4-BE49-F238E27FC236}">
                <a16:creationId xmlns:a16="http://schemas.microsoft.com/office/drawing/2014/main" id="{17E8EFDC-9318-C98A-A5DF-64F32FDF2C66}"/>
              </a:ext>
            </a:extLst>
          </p:cNvPr>
          <p:cNvPicPr>
            <a:picLocks noGrp="1" noChangeAspect="1"/>
          </p:cNvPicPr>
          <p:nvPr>
            <p:ph sz="quarter" idx="15"/>
          </p:nvPr>
        </p:nvPicPr>
        <p:blipFill rotWithShape="1">
          <a:blip r:embed="rId2"/>
          <a:srcRect r="40607"/>
          <a:stretch/>
        </p:blipFill>
        <p:spPr>
          <a:xfrm>
            <a:off x="4947634" y="0"/>
            <a:ext cx="7241191" cy="6858000"/>
          </a:xfrm>
          <a:prstGeom prst="rect">
            <a:avLst/>
          </a:prstGeom>
        </p:spPr>
      </p:pic>
      <p:sp>
        <p:nvSpPr>
          <p:cNvPr id="2" name="Slide Number Placeholder 1">
            <a:extLst>
              <a:ext uri="{FF2B5EF4-FFF2-40B4-BE49-F238E27FC236}">
                <a16:creationId xmlns:a16="http://schemas.microsoft.com/office/drawing/2014/main" id="{B2A48A77-BE97-7C01-2082-607BD32710EE}"/>
              </a:ext>
            </a:extLst>
          </p:cNvPr>
          <p:cNvSpPr>
            <a:spLocks noGrp="1"/>
          </p:cNvSpPr>
          <p:nvPr>
            <p:ph type="sldNum" sz="quarter" idx="12"/>
          </p:nvPr>
        </p:nvSpPr>
        <p:spPr/>
        <p:txBody>
          <a:bodyPr/>
          <a:lstStyle/>
          <a:p>
            <a:fld id="{12A35F6C-CD98-8E44-BD00-5445A61AAA9F}" type="slidenum">
              <a:rPr lang="en-US" smtClean="0"/>
              <a:pPr/>
              <a:t>5</a:t>
            </a:fld>
            <a:endParaRPr lang="en-US" dirty="0"/>
          </a:p>
        </p:txBody>
      </p:sp>
      <p:sp>
        <p:nvSpPr>
          <p:cNvPr id="8" name="Text Placeholder 3">
            <a:extLst>
              <a:ext uri="{FF2B5EF4-FFF2-40B4-BE49-F238E27FC236}">
                <a16:creationId xmlns:a16="http://schemas.microsoft.com/office/drawing/2014/main" id="{D6EEBC4D-9008-8DF5-25B7-15DA3460CB51}"/>
              </a:ext>
            </a:extLst>
          </p:cNvPr>
          <p:cNvSpPr>
            <a:spLocks noGrp="1"/>
          </p:cNvSpPr>
          <p:nvPr>
            <p:ph type="body" sz="quarter" idx="14"/>
          </p:nvPr>
        </p:nvSpPr>
        <p:spPr>
          <a:xfrm>
            <a:off x="495300" y="567863"/>
            <a:ext cx="4083050" cy="566383"/>
          </a:xfrm>
        </p:spPr>
        <p:txBody>
          <a:bodyPr>
            <a:normAutofit/>
          </a:bodyPr>
          <a:lstStyle/>
          <a:p>
            <a:r>
              <a:rPr lang="en-US" dirty="0"/>
              <a:t>REASONS WHY BENCHMARKING MATTERS</a:t>
            </a:r>
          </a:p>
        </p:txBody>
      </p:sp>
      <p:sp>
        <p:nvSpPr>
          <p:cNvPr id="9" name="Title 2">
            <a:extLst>
              <a:ext uri="{FF2B5EF4-FFF2-40B4-BE49-F238E27FC236}">
                <a16:creationId xmlns:a16="http://schemas.microsoft.com/office/drawing/2014/main" id="{C7360B41-A4AC-7339-0D24-9AE66B9734D5}"/>
              </a:ext>
            </a:extLst>
          </p:cNvPr>
          <p:cNvSpPr>
            <a:spLocks noGrp="1"/>
          </p:cNvSpPr>
          <p:nvPr>
            <p:ph type="ctrTitle"/>
          </p:nvPr>
        </p:nvSpPr>
        <p:spPr>
          <a:xfrm>
            <a:off x="495300" y="1134246"/>
            <a:ext cx="3477610" cy="1136650"/>
          </a:xfrm>
        </p:spPr>
        <p:txBody>
          <a:bodyPr>
            <a:normAutofit fontScale="90000"/>
          </a:bodyPr>
          <a:lstStyle/>
          <a:p>
            <a:r>
              <a:rPr lang="en-US" dirty="0"/>
              <a:t>IT GETS YOUR COLLEAGUES TO BUY IN</a:t>
            </a:r>
          </a:p>
        </p:txBody>
      </p:sp>
      <p:sp>
        <p:nvSpPr>
          <p:cNvPr id="14" name="Content Placeholder 13">
            <a:extLst>
              <a:ext uri="{FF2B5EF4-FFF2-40B4-BE49-F238E27FC236}">
                <a16:creationId xmlns:a16="http://schemas.microsoft.com/office/drawing/2014/main" id="{6BD3B84C-0E0D-9DA9-1FFD-E2C0B52372BB}"/>
              </a:ext>
            </a:extLst>
          </p:cNvPr>
          <p:cNvSpPr>
            <a:spLocks noGrp="1"/>
          </p:cNvSpPr>
          <p:nvPr>
            <p:ph sz="quarter" idx="13"/>
          </p:nvPr>
        </p:nvSpPr>
        <p:spPr/>
        <p:txBody>
          <a:bodyPr/>
          <a:lstStyle/>
          <a:p>
            <a:r>
              <a:rPr lang="en-US" dirty="0">
                <a:solidFill>
                  <a:schemeClr val="tx2"/>
                </a:solidFill>
              </a:rPr>
              <a:t>Prove to internal stakeholders like HR and </a:t>
            </a:r>
            <a:r>
              <a:rPr lang="en-US" dirty="0"/>
              <a:t>Communications </a:t>
            </a:r>
            <a:r>
              <a:rPr lang="en-US" dirty="0">
                <a:solidFill>
                  <a:schemeClr val="tx2"/>
                </a:solidFill>
              </a:rPr>
              <a:t>what’s needed </a:t>
            </a:r>
            <a:r>
              <a:rPr lang="en-US" dirty="0"/>
              <a:t>to drive strategic objectives</a:t>
            </a:r>
          </a:p>
          <a:p>
            <a:r>
              <a:rPr lang="en-US" dirty="0"/>
              <a:t>Make the case for budget and additional resources</a:t>
            </a:r>
          </a:p>
          <a:p>
            <a:r>
              <a:rPr lang="en-US" dirty="0">
                <a:solidFill>
                  <a:schemeClr val="tx2"/>
                </a:solidFill>
              </a:rPr>
              <a:t>Drive collaboration with other functions with data only your team has</a:t>
            </a:r>
          </a:p>
        </p:txBody>
      </p:sp>
    </p:spTree>
    <p:extLst>
      <p:ext uri="{BB962C8B-B14F-4D97-AF65-F5344CB8AC3E}">
        <p14:creationId xmlns:p14="http://schemas.microsoft.com/office/powerpoint/2010/main" val="27308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D71BFC-E26C-B105-D237-72EE66F2A0AD}"/>
              </a:ext>
            </a:extLst>
          </p:cNvPr>
          <p:cNvSpPr>
            <a:spLocks noGrp="1"/>
          </p:cNvSpPr>
          <p:nvPr>
            <p:ph type="sldNum" sz="quarter" idx="12"/>
          </p:nvPr>
        </p:nvSpPr>
        <p:spPr/>
        <p:txBody>
          <a:bodyPr/>
          <a:lstStyle/>
          <a:p>
            <a:fld id="{12A35F6C-CD98-8E44-BD00-5445A61AAA9F}" type="slidenum">
              <a:rPr lang="en-US" smtClean="0"/>
              <a:pPr/>
              <a:t>6</a:t>
            </a:fld>
            <a:endParaRPr lang="en-US" dirty="0"/>
          </a:p>
        </p:txBody>
      </p:sp>
      <p:sp>
        <p:nvSpPr>
          <p:cNvPr id="9" name="Text Placeholder 8">
            <a:extLst>
              <a:ext uri="{FF2B5EF4-FFF2-40B4-BE49-F238E27FC236}">
                <a16:creationId xmlns:a16="http://schemas.microsoft.com/office/drawing/2014/main" id="{3DD7C05E-FBFC-14F4-3F6A-29440BD8623C}"/>
              </a:ext>
            </a:extLst>
          </p:cNvPr>
          <p:cNvSpPr>
            <a:spLocks noGrp="1"/>
          </p:cNvSpPr>
          <p:nvPr>
            <p:ph type="body" sz="quarter" idx="14"/>
          </p:nvPr>
        </p:nvSpPr>
        <p:spPr>
          <a:xfrm>
            <a:off x="546100" y="603839"/>
            <a:ext cx="5810312" cy="327162"/>
          </a:xfrm>
        </p:spPr>
        <p:txBody>
          <a:bodyPr>
            <a:normAutofit/>
          </a:bodyPr>
          <a:lstStyle/>
          <a:p>
            <a:r>
              <a:rPr lang="en-US" dirty="0"/>
              <a:t>TARGETED &amp; WIDE-SPECTRUM RESULTS</a:t>
            </a:r>
          </a:p>
        </p:txBody>
      </p:sp>
      <p:sp>
        <p:nvSpPr>
          <p:cNvPr id="12" name="Text Placeholder 11">
            <a:extLst>
              <a:ext uri="{FF2B5EF4-FFF2-40B4-BE49-F238E27FC236}">
                <a16:creationId xmlns:a16="http://schemas.microsoft.com/office/drawing/2014/main" id="{CAEBC160-01BA-A2D2-10BB-4C77769820F1}"/>
              </a:ext>
            </a:extLst>
          </p:cNvPr>
          <p:cNvSpPr>
            <a:spLocks noGrp="1"/>
          </p:cNvSpPr>
          <p:nvPr>
            <p:ph sz="quarter" idx="13"/>
          </p:nvPr>
        </p:nvSpPr>
        <p:spPr>
          <a:xfrm>
            <a:off x="4165003" y="2837977"/>
            <a:ext cx="3846438" cy="408747"/>
          </a:xfrm>
        </p:spPr>
        <p:txBody>
          <a:bodyPr/>
          <a:lstStyle/>
          <a:p>
            <a:pPr marL="0" indent="0">
              <a:buNone/>
            </a:pPr>
            <a:r>
              <a:rPr lang="en-US" b="1" dirty="0">
                <a:solidFill>
                  <a:schemeClr val="accent1"/>
                </a:solidFill>
              </a:rPr>
              <a:t>AGAINST PEERS/INDUSTRY</a:t>
            </a:r>
          </a:p>
        </p:txBody>
      </p:sp>
      <p:sp>
        <p:nvSpPr>
          <p:cNvPr id="13" name="Text Placeholder 12">
            <a:extLst>
              <a:ext uri="{FF2B5EF4-FFF2-40B4-BE49-F238E27FC236}">
                <a16:creationId xmlns:a16="http://schemas.microsoft.com/office/drawing/2014/main" id="{D14D580E-B815-03B2-3631-25A91E9B9AC5}"/>
              </a:ext>
            </a:extLst>
          </p:cNvPr>
          <p:cNvSpPr>
            <a:spLocks noGrp="1"/>
          </p:cNvSpPr>
          <p:nvPr>
            <p:ph type="body" sz="quarter" idx="4294967295"/>
          </p:nvPr>
        </p:nvSpPr>
        <p:spPr>
          <a:xfrm>
            <a:off x="633438" y="2837105"/>
            <a:ext cx="3282965" cy="534988"/>
          </a:xfrm>
        </p:spPr>
        <p:txBody>
          <a:bodyPr>
            <a:normAutofit/>
          </a:bodyPr>
          <a:lstStyle/>
          <a:p>
            <a:pPr marL="0" indent="0">
              <a:buNone/>
            </a:pPr>
            <a:r>
              <a:rPr lang="en-US" b="1" dirty="0">
                <a:solidFill>
                  <a:schemeClr val="accent1"/>
                </a:solidFill>
              </a:rPr>
              <a:t>FULL PROGRAM </a:t>
            </a:r>
          </a:p>
        </p:txBody>
      </p:sp>
      <p:sp>
        <p:nvSpPr>
          <p:cNvPr id="23" name="Text Placeholder 11">
            <a:extLst>
              <a:ext uri="{FF2B5EF4-FFF2-40B4-BE49-F238E27FC236}">
                <a16:creationId xmlns:a16="http://schemas.microsoft.com/office/drawing/2014/main" id="{86773194-2378-074B-0F82-644798328BF5}"/>
              </a:ext>
            </a:extLst>
          </p:cNvPr>
          <p:cNvSpPr txBox="1">
            <a:spLocks/>
          </p:cNvSpPr>
          <p:nvPr/>
        </p:nvSpPr>
        <p:spPr>
          <a:xfrm>
            <a:off x="8527163" y="2831017"/>
            <a:ext cx="3590066" cy="549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BY ELEMENT OR PROCESS</a:t>
            </a:r>
          </a:p>
        </p:txBody>
      </p:sp>
      <p:sp>
        <p:nvSpPr>
          <p:cNvPr id="24" name="Content Placeholder 6">
            <a:extLst>
              <a:ext uri="{FF2B5EF4-FFF2-40B4-BE49-F238E27FC236}">
                <a16:creationId xmlns:a16="http://schemas.microsoft.com/office/drawing/2014/main" id="{A10D4C3B-B4F5-1F37-7242-B966ECE29984}"/>
              </a:ext>
            </a:extLst>
          </p:cNvPr>
          <p:cNvSpPr txBox="1">
            <a:spLocks/>
          </p:cNvSpPr>
          <p:nvPr/>
        </p:nvSpPr>
        <p:spPr>
          <a:xfrm>
            <a:off x="546100" y="1615239"/>
            <a:ext cx="10458231" cy="8496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dirty="0"/>
              <a:t>Benchmarking that only scratches the surface, or against the wrong standards, or against outdated data, will do little to guide you into the future of compliance excellence.  A well-designed benchmark gives you insights in a multifaceted way.</a:t>
            </a:r>
          </a:p>
        </p:txBody>
      </p:sp>
      <p:sp>
        <p:nvSpPr>
          <p:cNvPr id="25" name="Content Placeholder 6">
            <a:extLst>
              <a:ext uri="{FF2B5EF4-FFF2-40B4-BE49-F238E27FC236}">
                <a16:creationId xmlns:a16="http://schemas.microsoft.com/office/drawing/2014/main" id="{374D528D-624E-2D43-1831-EEDAF554C9A0}"/>
              </a:ext>
            </a:extLst>
          </p:cNvPr>
          <p:cNvSpPr txBox="1">
            <a:spLocks/>
          </p:cNvSpPr>
          <p:nvPr/>
        </p:nvSpPr>
        <p:spPr>
          <a:xfrm>
            <a:off x="4165003" y="3256443"/>
            <a:ext cx="3149293" cy="3686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600" dirty="0"/>
              <a:t>The results of your assessment should benchmark you against your specific industry standards, your peers, and companies of similar sizes to yours so that you can pinpoint specific areas of need in your business.</a:t>
            </a:r>
          </a:p>
        </p:txBody>
      </p:sp>
      <p:sp>
        <p:nvSpPr>
          <p:cNvPr id="26" name="Content Placeholder 6">
            <a:extLst>
              <a:ext uri="{FF2B5EF4-FFF2-40B4-BE49-F238E27FC236}">
                <a16:creationId xmlns:a16="http://schemas.microsoft.com/office/drawing/2014/main" id="{7E8CD746-12B0-2926-53E3-4FFE832382C4}"/>
              </a:ext>
            </a:extLst>
          </p:cNvPr>
          <p:cNvSpPr txBox="1">
            <a:spLocks/>
          </p:cNvSpPr>
          <p:nvPr/>
        </p:nvSpPr>
        <p:spPr>
          <a:xfrm>
            <a:off x="8527163" y="3256443"/>
            <a:ext cx="3025118" cy="3686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600" dirty="0"/>
              <a:t>Drill down on a specific program element or processes that need further analysis. This will help you ask the right questions or create opportunities to collaborate with colleagues on relieving pain points. </a:t>
            </a:r>
          </a:p>
        </p:txBody>
      </p:sp>
      <p:sp>
        <p:nvSpPr>
          <p:cNvPr id="11" name="TextBox 10">
            <a:extLst>
              <a:ext uri="{FF2B5EF4-FFF2-40B4-BE49-F238E27FC236}">
                <a16:creationId xmlns:a16="http://schemas.microsoft.com/office/drawing/2014/main" id="{42E77FB6-F2E5-A87F-F6DD-F6889257DB2B}"/>
              </a:ext>
            </a:extLst>
          </p:cNvPr>
          <p:cNvSpPr txBox="1"/>
          <p:nvPr/>
        </p:nvSpPr>
        <p:spPr>
          <a:xfrm>
            <a:off x="546100" y="964912"/>
            <a:ext cx="11383045" cy="584775"/>
          </a:xfrm>
          <a:prstGeom prst="rect">
            <a:avLst/>
          </a:prstGeom>
          <a:noFill/>
        </p:spPr>
        <p:txBody>
          <a:bodyPr wrap="square">
            <a:spAutoFit/>
          </a:bodyPr>
          <a:lstStyle/>
          <a:p>
            <a:r>
              <a:rPr lang="en-US" sz="3200" dirty="0">
                <a:latin typeface="Lato" panose="020F0502020204030203" pitchFamily="34" charset="0"/>
                <a:ea typeface="Lato" panose="020F0502020204030203" pitchFamily="34" charset="0"/>
                <a:cs typeface="Lato" panose="020F0502020204030203" pitchFamily="34" charset="0"/>
              </a:rPr>
              <a:t>Do Your Benchmarking Results Give You Different Views?</a:t>
            </a:r>
          </a:p>
        </p:txBody>
      </p:sp>
      <p:sp>
        <p:nvSpPr>
          <p:cNvPr id="14" name="Content Placeholder 6">
            <a:extLst>
              <a:ext uri="{FF2B5EF4-FFF2-40B4-BE49-F238E27FC236}">
                <a16:creationId xmlns:a16="http://schemas.microsoft.com/office/drawing/2014/main" id="{9AB81BE5-7B94-B978-0C0F-E28FFDC3E773}"/>
              </a:ext>
            </a:extLst>
          </p:cNvPr>
          <p:cNvSpPr txBox="1">
            <a:spLocks/>
          </p:cNvSpPr>
          <p:nvPr/>
        </p:nvSpPr>
        <p:spPr>
          <a:xfrm>
            <a:off x="633326" y="3246725"/>
            <a:ext cx="3149293" cy="3686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b="0" i="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chemeClr val="tx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i="0" kern="1200">
                <a:solidFill>
                  <a:schemeClr val="tx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en-US" sz="1600" dirty="0"/>
              <a:t>Full-program assessment and benchmarking is used as a baseline to measure effectiveness across the organization, by teams, by roles, gaps in processes and opportunities for targeted training.  </a:t>
            </a:r>
          </a:p>
        </p:txBody>
      </p:sp>
    </p:spTree>
    <p:extLst>
      <p:ext uri="{BB962C8B-B14F-4D97-AF65-F5344CB8AC3E}">
        <p14:creationId xmlns:p14="http://schemas.microsoft.com/office/powerpoint/2010/main" val="86799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drawing on a piece of paper&#10;&#10;Description automatically generated with medium confidence">
            <a:extLst>
              <a:ext uri="{FF2B5EF4-FFF2-40B4-BE49-F238E27FC236}">
                <a16:creationId xmlns:a16="http://schemas.microsoft.com/office/drawing/2014/main" id="{ED39CF67-97E2-8F97-6A94-FE54CE9D21B0}"/>
              </a:ext>
            </a:extLst>
          </p:cNvPr>
          <p:cNvPicPr>
            <a:picLocks noChangeAspect="1"/>
          </p:cNvPicPr>
          <p:nvPr/>
        </p:nvPicPr>
        <p:blipFill rotWithShape="1">
          <a:blip r:embed="rId2"/>
          <a:srcRect l="22471" r="14187"/>
          <a:stretch/>
        </p:blipFill>
        <p:spPr>
          <a:xfrm>
            <a:off x="6840113" y="0"/>
            <a:ext cx="6515994" cy="6858000"/>
          </a:xfrm>
          <a:prstGeom prst="rect">
            <a:avLst/>
          </a:prstGeom>
        </p:spPr>
      </p:pic>
      <p:sp>
        <p:nvSpPr>
          <p:cNvPr id="2" name="Title 1">
            <a:extLst>
              <a:ext uri="{FF2B5EF4-FFF2-40B4-BE49-F238E27FC236}">
                <a16:creationId xmlns:a16="http://schemas.microsoft.com/office/drawing/2014/main" id="{EFAAEF6A-963A-9CA1-4910-9882039DDE02}"/>
              </a:ext>
            </a:extLst>
          </p:cNvPr>
          <p:cNvSpPr>
            <a:spLocks noGrp="1"/>
          </p:cNvSpPr>
          <p:nvPr>
            <p:ph type="ctrTitle"/>
          </p:nvPr>
        </p:nvSpPr>
        <p:spPr>
          <a:xfrm>
            <a:off x="497413" y="412851"/>
            <a:ext cx="6515995" cy="1101772"/>
          </a:xfrm>
        </p:spPr>
        <p:txBody>
          <a:bodyPr>
            <a:normAutofit fontScale="90000"/>
          </a:bodyPr>
          <a:lstStyle/>
          <a:p>
            <a:r>
              <a:rPr lang="en-US" dirty="0"/>
              <a:t>LOOK FOR A </a:t>
            </a:r>
            <a:r>
              <a:rPr lang="en-US" dirty="0">
                <a:solidFill>
                  <a:schemeClr val="accent1"/>
                </a:solidFill>
              </a:rPr>
              <a:t>SIMPLE UX </a:t>
            </a:r>
            <a:r>
              <a:rPr lang="en-US" dirty="0"/>
              <a:t>THAT HELPS YOU SOLUTION FASTER</a:t>
            </a:r>
          </a:p>
        </p:txBody>
      </p:sp>
      <p:sp>
        <p:nvSpPr>
          <p:cNvPr id="3" name="Slide Number Placeholder 2">
            <a:extLst>
              <a:ext uri="{FF2B5EF4-FFF2-40B4-BE49-F238E27FC236}">
                <a16:creationId xmlns:a16="http://schemas.microsoft.com/office/drawing/2014/main" id="{911FD86D-220A-BAE8-D87A-F2C8315CE0AC}"/>
              </a:ext>
            </a:extLst>
          </p:cNvPr>
          <p:cNvSpPr>
            <a:spLocks noGrp="1"/>
          </p:cNvSpPr>
          <p:nvPr>
            <p:ph type="sldNum" sz="quarter" idx="12"/>
          </p:nvPr>
        </p:nvSpPr>
        <p:spPr/>
        <p:txBody>
          <a:bodyPr/>
          <a:lstStyle/>
          <a:p>
            <a:fld id="{12A35F6C-CD98-8E44-BD00-5445A61AAA9F}" type="slidenum">
              <a:rPr lang="en-US" smtClean="0"/>
              <a:pPr/>
              <a:t>7</a:t>
            </a:fld>
            <a:endParaRPr lang="en-US" dirty="0"/>
          </a:p>
        </p:txBody>
      </p:sp>
      <p:sp>
        <p:nvSpPr>
          <p:cNvPr id="5" name="Content Placeholder 4">
            <a:extLst>
              <a:ext uri="{FF2B5EF4-FFF2-40B4-BE49-F238E27FC236}">
                <a16:creationId xmlns:a16="http://schemas.microsoft.com/office/drawing/2014/main" id="{202BE320-D70D-39B3-CBEC-DC7889F4ED4E}"/>
              </a:ext>
            </a:extLst>
          </p:cNvPr>
          <p:cNvSpPr>
            <a:spLocks noGrp="1"/>
          </p:cNvSpPr>
          <p:nvPr>
            <p:ph sz="quarter" idx="13"/>
          </p:nvPr>
        </p:nvSpPr>
        <p:spPr>
          <a:xfrm>
            <a:off x="546100" y="2354029"/>
            <a:ext cx="5623471" cy="3741462"/>
          </a:xfrm>
        </p:spPr>
        <p:txBody>
          <a:bodyPr>
            <a:normAutofit lnSpcReduction="10000"/>
          </a:bodyPr>
          <a:lstStyle/>
          <a:p>
            <a:pPr>
              <a:lnSpc>
                <a:spcPct val="125000"/>
              </a:lnSpc>
            </a:pPr>
            <a:r>
              <a:rPr lang="en-US" sz="1800" dirty="0"/>
              <a:t>Are your benchmarking results part of a  comprehensive solution that is all on one platform?</a:t>
            </a:r>
          </a:p>
          <a:p>
            <a:pPr>
              <a:lnSpc>
                <a:spcPct val="125000"/>
              </a:lnSpc>
            </a:pPr>
            <a:r>
              <a:rPr lang="en-US" sz="1800" dirty="0"/>
              <a:t>Are you able to target your results in order to see exactly how relevant peers are performing?</a:t>
            </a:r>
          </a:p>
          <a:p>
            <a:pPr>
              <a:lnSpc>
                <a:spcPct val="125000"/>
              </a:lnSpc>
            </a:pPr>
            <a:r>
              <a:rPr lang="en-US" sz="1800" dirty="0"/>
              <a:t>Are there resources and tools that are critical for taking you from ‘here’ to ‘there’ easily accessible right in the platform?</a:t>
            </a:r>
          </a:p>
          <a:p>
            <a:pPr>
              <a:lnSpc>
                <a:spcPct val="125000"/>
              </a:lnSpc>
            </a:pPr>
            <a:r>
              <a:rPr lang="en-US" sz="1800" dirty="0"/>
              <a:t>Who’s behind the solution? Have they sat in your seat? Are they compliance professionals who know what matters most?</a:t>
            </a:r>
          </a:p>
        </p:txBody>
      </p:sp>
      <p:sp>
        <p:nvSpPr>
          <p:cNvPr id="6" name="Subtitle 5">
            <a:extLst>
              <a:ext uri="{FF2B5EF4-FFF2-40B4-BE49-F238E27FC236}">
                <a16:creationId xmlns:a16="http://schemas.microsoft.com/office/drawing/2014/main" id="{A1195BEE-5B31-7B8A-B0D3-289F1B5EE60F}"/>
              </a:ext>
            </a:extLst>
          </p:cNvPr>
          <p:cNvSpPr>
            <a:spLocks noGrp="1"/>
          </p:cNvSpPr>
          <p:nvPr>
            <p:ph type="subTitle" idx="1"/>
          </p:nvPr>
        </p:nvSpPr>
        <p:spPr>
          <a:xfrm>
            <a:off x="497415" y="1744438"/>
            <a:ext cx="11193997" cy="609591"/>
          </a:xfrm>
        </p:spPr>
        <p:txBody>
          <a:bodyPr>
            <a:normAutofit/>
          </a:bodyPr>
          <a:lstStyle/>
          <a:p>
            <a:r>
              <a:rPr lang="en-US" sz="2000" dirty="0"/>
              <a:t>Because benchmarking alone won’t get you ‘there’</a:t>
            </a:r>
          </a:p>
        </p:txBody>
      </p:sp>
    </p:spTree>
    <p:extLst>
      <p:ext uri="{BB962C8B-B14F-4D97-AF65-F5344CB8AC3E}">
        <p14:creationId xmlns:p14="http://schemas.microsoft.com/office/powerpoint/2010/main" val="328812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00E4-DBA5-5F56-472F-9658877097FC}"/>
              </a:ext>
            </a:extLst>
          </p:cNvPr>
          <p:cNvSpPr>
            <a:spLocks noGrp="1"/>
          </p:cNvSpPr>
          <p:nvPr>
            <p:ph type="ctrTitle"/>
          </p:nvPr>
        </p:nvSpPr>
        <p:spPr/>
        <p:txBody>
          <a:bodyPr>
            <a:normAutofit/>
          </a:bodyPr>
          <a:lstStyle/>
          <a:p>
            <a:r>
              <a:rPr lang="en-US" sz="9600" dirty="0">
                <a:solidFill>
                  <a:schemeClr val="accent1"/>
                </a:solidFill>
                <a:latin typeface="Lato ExtraBold" panose="020B0604020202020204" pitchFamily="34" charset="0"/>
                <a:ea typeface="Lato ExtraBold" panose="020B0604020202020204" pitchFamily="34" charset="0"/>
                <a:cs typeface="Lato ExtraBold" panose="020B0604020202020204" pitchFamily="34" charset="0"/>
              </a:rPr>
              <a:t>THE SPHERE</a:t>
            </a:r>
          </a:p>
        </p:txBody>
      </p:sp>
      <p:sp>
        <p:nvSpPr>
          <p:cNvPr id="3" name="Subtitle 2">
            <a:extLst>
              <a:ext uri="{FF2B5EF4-FFF2-40B4-BE49-F238E27FC236}">
                <a16:creationId xmlns:a16="http://schemas.microsoft.com/office/drawing/2014/main" id="{98374790-D170-7F2D-C28A-B1C6BD681638}"/>
              </a:ext>
            </a:extLst>
          </p:cNvPr>
          <p:cNvSpPr>
            <a:spLocks noGrp="1"/>
          </p:cNvSpPr>
          <p:nvPr>
            <p:ph type="subTitle" idx="1"/>
          </p:nvPr>
        </p:nvSpPr>
        <p:spPr>
          <a:xfrm>
            <a:off x="1182815" y="3164305"/>
            <a:ext cx="9823191" cy="493295"/>
          </a:xfrm>
        </p:spPr>
        <p:txBody>
          <a:bodyPr>
            <a:noAutofit/>
          </a:bodyPr>
          <a:lstStyle/>
          <a:p>
            <a:r>
              <a:rPr lang="en-US" sz="2600" dirty="0"/>
              <a:t>REIMAGINING THE COMPLIANCE EXPERIENCE</a:t>
            </a:r>
          </a:p>
        </p:txBody>
      </p:sp>
      <p:sp>
        <p:nvSpPr>
          <p:cNvPr id="4" name="TextBox 3">
            <a:extLst>
              <a:ext uri="{FF2B5EF4-FFF2-40B4-BE49-F238E27FC236}">
                <a16:creationId xmlns:a16="http://schemas.microsoft.com/office/drawing/2014/main" id="{2497B270-887E-2C57-78A2-22B7C53EAA8E}"/>
              </a:ext>
            </a:extLst>
          </p:cNvPr>
          <p:cNvSpPr txBox="1"/>
          <p:nvPr/>
        </p:nvSpPr>
        <p:spPr>
          <a:xfrm>
            <a:off x="1692712" y="4125392"/>
            <a:ext cx="8803395" cy="594906"/>
          </a:xfrm>
          <a:prstGeom prst="rect">
            <a:avLst/>
          </a:prstGeom>
          <a:noFill/>
        </p:spPr>
        <p:txBody>
          <a:bodyPr wrap="square" rtlCol="0">
            <a:spAutoFit/>
          </a:bodyPr>
          <a:lstStyle/>
          <a:p>
            <a:pPr algn="ctr"/>
            <a:r>
              <a:rPr lang="en-US" sz="1400" dirty="0">
                <a:solidFill>
                  <a:schemeClr val="accent1"/>
                </a:solidFill>
              </a:rPr>
              <a:t>ASSESS, BENCHMARK, EXPERT INSIGHTS AND RESOURCES ALL IN ONE HAPPY PLACE</a:t>
            </a:r>
            <a:endParaRPr lang="en-US" dirty="0">
              <a:solidFill>
                <a:schemeClr val="accent1"/>
              </a:solidFill>
            </a:endParaRPr>
          </a:p>
          <a:p>
            <a:pPr algn="ctr"/>
            <a:endParaRPr lang="en-US" dirty="0">
              <a:solidFill>
                <a:schemeClr val="accent1"/>
              </a:solidFill>
            </a:endParaRPr>
          </a:p>
        </p:txBody>
      </p:sp>
      <p:sp>
        <p:nvSpPr>
          <p:cNvPr id="5" name="TextBox 4">
            <a:extLst>
              <a:ext uri="{FF2B5EF4-FFF2-40B4-BE49-F238E27FC236}">
                <a16:creationId xmlns:a16="http://schemas.microsoft.com/office/drawing/2014/main" id="{B0FA7258-89CF-9FDF-44F6-D3405A0CF235}"/>
              </a:ext>
            </a:extLst>
          </p:cNvPr>
          <p:cNvSpPr txBox="1"/>
          <p:nvPr/>
        </p:nvSpPr>
        <p:spPr>
          <a:xfrm>
            <a:off x="0" y="1732786"/>
            <a:ext cx="12188825" cy="594906"/>
          </a:xfrm>
          <a:prstGeom prst="rect">
            <a:avLst/>
          </a:prstGeom>
          <a:noFill/>
        </p:spPr>
        <p:txBody>
          <a:bodyPr wrap="square" rtlCol="0">
            <a:spAutoFit/>
          </a:bodyPr>
          <a:lstStyle/>
          <a:p>
            <a:pPr algn="ctr"/>
            <a:r>
              <a:rPr lang="en-US" sz="1400" dirty="0">
                <a:solidFill>
                  <a:schemeClr val="tx1"/>
                </a:solidFill>
              </a:rPr>
              <a:t>INTRODUCING</a:t>
            </a:r>
            <a:endParaRPr lang="en-US" dirty="0">
              <a:solidFill>
                <a:schemeClr val="tx1"/>
              </a:solidFill>
            </a:endParaRPr>
          </a:p>
          <a:p>
            <a:pPr algn="ctr"/>
            <a:endParaRPr lang="en-US" dirty="0">
              <a:solidFill>
                <a:schemeClr val="accent1"/>
              </a:solidFill>
            </a:endParaRPr>
          </a:p>
        </p:txBody>
      </p:sp>
    </p:spTree>
    <p:extLst>
      <p:ext uri="{BB962C8B-B14F-4D97-AF65-F5344CB8AC3E}">
        <p14:creationId xmlns:p14="http://schemas.microsoft.com/office/powerpoint/2010/main" val="4202545995"/>
      </p:ext>
    </p:extLst>
  </p:cSld>
  <p:clrMapOvr>
    <a:masterClrMapping/>
  </p:clrMapOvr>
</p:sld>
</file>

<file path=ppt/theme/theme1.xml><?xml version="1.0" encoding="utf-8"?>
<a:theme xmlns:a="http://schemas.openxmlformats.org/drawingml/2006/main" name="Cover Slides">
  <a:themeElements>
    <a:clrScheme name="Ethisphere Theme 1">
      <a:dk1>
        <a:srgbClr val="19232C"/>
      </a:dk1>
      <a:lt1>
        <a:srgbClr val="FFFFFF"/>
      </a:lt1>
      <a:dk2>
        <a:srgbClr val="58595B"/>
      </a:dk2>
      <a:lt2>
        <a:srgbClr val="FFFFFF"/>
      </a:lt2>
      <a:accent1>
        <a:srgbClr val="AECB6F"/>
      </a:accent1>
      <a:accent2>
        <a:srgbClr val="C3D993"/>
      </a:accent2>
      <a:accent3>
        <a:srgbClr val="D7E5B7"/>
      </a:accent3>
      <a:accent4>
        <a:srgbClr val="EBF2DB"/>
      </a:accent4>
      <a:accent5>
        <a:srgbClr val="0A3341"/>
      </a:accent5>
      <a:accent6>
        <a:srgbClr val="EF5032"/>
      </a:accent6>
      <a:hlink>
        <a:srgbClr val="4AA7D3"/>
      </a:hlink>
      <a:folHlink>
        <a:srgbClr val="4A7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mp; Dividers">
  <a:themeElements>
    <a:clrScheme name="Ethisphere Theme 1">
      <a:dk1>
        <a:srgbClr val="19232C"/>
      </a:dk1>
      <a:lt1>
        <a:srgbClr val="FFFFFF"/>
      </a:lt1>
      <a:dk2>
        <a:srgbClr val="58595B"/>
      </a:dk2>
      <a:lt2>
        <a:srgbClr val="FFFFFF"/>
      </a:lt2>
      <a:accent1>
        <a:srgbClr val="AECB6F"/>
      </a:accent1>
      <a:accent2>
        <a:srgbClr val="C3D993"/>
      </a:accent2>
      <a:accent3>
        <a:srgbClr val="D7E5B7"/>
      </a:accent3>
      <a:accent4>
        <a:srgbClr val="EBF2DB"/>
      </a:accent4>
      <a:accent5>
        <a:srgbClr val="0A3341"/>
      </a:accent5>
      <a:accent6>
        <a:srgbClr val="EF5032"/>
      </a:accent6>
      <a:hlink>
        <a:srgbClr val="4AA7D3"/>
      </a:hlink>
      <a:folHlink>
        <a:srgbClr val="4A7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ral Slides">
  <a:themeElements>
    <a:clrScheme name="Ethisphere Theme 1">
      <a:dk1>
        <a:srgbClr val="19232C"/>
      </a:dk1>
      <a:lt1>
        <a:srgbClr val="FFFFFF"/>
      </a:lt1>
      <a:dk2>
        <a:srgbClr val="58595B"/>
      </a:dk2>
      <a:lt2>
        <a:srgbClr val="FFFFFF"/>
      </a:lt2>
      <a:accent1>
        <a:srgbClr val="AECB6F"/>
      </a:accent1>
      <a:accent2>
        <a:srgbClr val="C3D993"/>
      </a:accent2>
      <a:accent3>
        <a:srgbClr val="D7E5B7"/>
      </a:accent3>
      <a:accent4>
        <a:srgbClr val="EBF2DB"/>
      </a:accent4>
      <a:accent5>
        <a:srgbClr val="0A3341"/>
      </a:accent5>
      <a:accent6>
        <a:srgbClr val="EF5032"/>
      </a:accent6>
      <a:hlink>
        <a:srgbClr val="4AA7D3"/>
      </a:hlink>
      <a:folHlink>
        <a:srgbClr val="4A7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osing Slides">
  <a:themeElements>
    <a:clrScheme name="Ethisphere Theme 1">
      <a:dk1>
        <a:srgbClr val="19232C"/>
      </a:dk1>
      <a:lt1>
        <a:srgbClr val="FFFFFF"/>
      </a:lt1>
      <a:dk2>
        <a:srgbClr val="58595B"/>
      </a:dk2>
      <a:lt2>
        <a:srgbClr val="FFFFFF"/>
      </a:lt2>
      <a:accent1>
        <a:srgbClr val="AECB6F"/>
      </a:accent1>
      <a:accent2>
        <a:srgbClr val="C3D993"/>
      </a:accent2>
      <a:accent3>
        <a:srgbClr val="D7E5B7"/>
      </a:accent3>
      <a:accent4>
        <a:srgbClr val="EBF2DB"/>
      </a:accent4>
      <a:accent5>
        <a:srgbClr val="0A3341"/>
      </a:accent5>
      <a:accent6>
        <a:srgbClr val="EF5032"/>
      </a:accent6>
      <a:hlink>
        <a:srgbClr val="4AA7D3"/>
      </a:hlink>
      <a:folHlink>
        <a:srgbClr val="4A7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8684</TotalTime>
  <Words>1429</Words>
  <Application>Microsoft Office PowerPoint</Application>
  <PresentationFormat>Custom</PresentationFormat>
  <Paragraphs>124</Paragraphs>
  <Slides>16</Slides>
  <Notes>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16</vt:i4>
      </vt:variant>
    </vt:vector>
  </HeadingPairs>
  <TitlesOfParts>
    <vt:vector size="25" baseType="lpstr">
      <vt:lpstr>Lato</vt:lpstr>
      <vt:lpstr>Lato Light</vt:lpstr>
      <vt:lpstr>Arial</vt:lpstr>
      <vt:lpstr>Calibri</vt:lpstr>
      <vt:lpstr>Lato ExtraBold</vt:lpstr>
      <vt:lpstr>Cover Slides</vt:lpstr>
      <vt:lpstr>Section Titles &amp; Dividers</vt:lpstr>
      <vt:lpstr>General Slides</vt:lpstr>
      <vt:lpstr>Closing Slides</vt:lpstr>
      <vt:lpstr>Giving Your Ethics &amp; Compliance Program Lift How to Shop &amp; Compare the Right Benchmarking Solution</vt:lpstr>
      <vt:lpstr>How to Use This Presentation</vt:lpstr>
      <vt:lpstr>WHAT DRIVES ETHICS &amp; COMPLIANCE PROGRAMS?</vt:lpstr>
      <vt:lpstr>TODAY, IT’S A BUSINESS IMPERATIVE </vt:lpstr>
      <vt:lpstr>IT INFORMS KEY DECISIONS</vt:lpstr>
      <vt:lpstr>IT GETS YOUR COLLEAGUES TO BUY IN</vt:lpstr>
      <vt:lpstr>PowerPoint Presentation</vt:lpstr>
      <vt:lpstr>LOOK FOR A SIMPLE UX THAT HELPS YOU SOLUTION FASTER</vt:lpstr>
      <vt:lpstr>THE SPHERE</vt:lpstr>
      <vt:lpstr>ASSESS YOUR BUSINESS</vt:lpstr>
      <vt:lpstr>BENCHMARK YOUR RESULTS</vt:lpstr>
      <vt:lpstr>PowerPoint Presentation</vt:lpstr>
      <vt:lpstr>PowerPoint Presentation</vt:lpstr>
      <vt:lpstr>PowerPoint Presentation</vt:lpstr>
      <vt:lpstr>GET STARTED TODAY IN THE SPHERE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fgfgfgfg</dc:title>
  <dc:creator>Kevin Albright</dc:creator>
  <cp:lastModifiedBy>Anne Walker</cp:lastModifiedBy>
  <cp:revision>183</cp:revision>
  <dcterms:created xsi:type="dcterms:W3CDTF">2021-07-02T00:12:15Z</dcterms:created>
  <dcterms:modified xsi:type="dcterms:W3CDTF">2022-07-28T19:01:48Z</dcterms:modified>
</cp:coreProperties>
</file>